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
  </p:notesMasterIdLst>
  <p:sldIdLst>
    <p:sldId id="274" r:id="rId2"/>
  </p:sldIdLst>
  <p:sldSz cx="7775575" cy="10907713"/>
  <p:notesSz cx="6807200" cy="9939338"/>
  <p:defaultTextStyle>
    <a:defPPr>
      <a:defRPr lang="ja-JP"/>
    </a:defPPr>
    <a:lvl1pPr marL="0" algn="l" defTabSz="1019007" rtl="0" eaLnBrk="1" latinLnBrk="0" hangingPunct="1">
      <a:defRPr kumimoji="1" sz="2006" kern="1200">
        <a:solidFill>
          <a:schemeClr val="tx1"/>
        </a:solidFill>
        <a:latin typeface="+mn-lt"/>
        <a:ea typeface="+mn-ea"/>
        <a:cs typeface="+mn-cs"/>
      </a:defRPr>
    </a:lvl1pPr>
    <a:lvl2pPr marL="509504" algn="l" defTabSz="1019007" rtl="0" eaLnBrk="1" latinLnBrk="0" hangingPunct="1">
      <a:defRPr kumimoji="1" sz="2006" kern="1200">
        <a:solidFill>
          <a:schemeClr val="tx1"/>
        </a:solidFill>
        <a:latin typeface="+mn-lt"/>
        <a:ea typeface="+mn-ea"/>
        <a:cs typeface="+mn-cs"/>
      </a:defRPr>
    </a:lvl2pPr>
    <a:lvl3pPr marL="1019007" algn="l" defTabSz="1019007" rtl="0" eaLnBrk="1" latinLnBrk="0" hangingPunct="1">
      <a:defRPr kumimoji="1" sz="2006" kern="1200">
        <a:solidFill>
          <a:schemeClr val="tx1"/>
        </a:solidFill>
        <a:latin typeface="+mn-lt"/>
        <a:ea typeface="+mn-ea"/>
        <a:cs typeface="+mn-cs"/>
      </a:defRPr>
    </a:lvl3pPr>
    <a:lvl4pPr marL="1528511" algn="l" defTabSz="1019007" rtl="0" eaLnBrk="1" latinLnBrk="0" hangingPunct="1">
      <a:defRPr kumimoji="1" sz="2006" kern="1200">
        <a:solidFill>
          <a:schemeClr val="tx1"/>
        </a:solidFill>
        <a:latin typeface="+mn-lt"/>
        <a:ea typeface="+mn-ea"/>
        <a:cs typeface="+mn-cs"/>
      </a:defRPr>
    </a:lvl4pPr>
    <a:lvl5pPr marL="2038015" algn="l" defTabSz="1019007" rtl="0" eaLnBrk="1" latinLnBrk="0" hangingPunct="1">
      <a:defRPr kumimoji="1" sz="2006" kern="1200">
        <a:solidFill>
          <a:schemeClr val="tx1"/>
        </a:solidFill>
        <a:latin typeface="+mn-lt"/>
        <a:ea typeface="+mn-ea"/>
        <a:cs typeface="+mn-cs"/>
      </a:defRPr>
    </a:lvl5pPr>
    <a:lvl6pPr marL="2547518" algn="l" defTabSz="1019007" rtl="0" eaLnBrk="1" latinLnBrk="0" hangingPunct="1">
      <a:defRPr kumimoji="1" sz="2006" kern="1200">
        <a:solidFill>
          <a:schemeClr val="tx1"/>
        </a:solidFill>
        <a:latin typeface="+mn-lt"/>
        <a:ea typeface="+mn-ea"/>
        <a:cs typeface="+mn-cs"/>
      </a:defRPr>
    </a:lvl6pPr>
    <a:lvl7pPr marL="3057022" algn="l" defTabSz="1019007" rtl="0" eaLnBrk="1" latinLnBrk="0" hangingPunct="1">
      <a:defRPr kumimoji="1" sz="2006" kern="1200">
        <a:solidFill>
          <a:schemeClr val="tx1"/>
        </a:solidFill>
        <a:latin typeface="+mn-lt"/>
        <a:ea typeface="+mn-ea"/>
        <a:cs typeface="+mn-cs"/>
      </a:defRPr>
    </a:lvl7pPr>
    <a:lvl8pPr marL="3566526" algn="l" defTabSz="1019007" rtl="0" eaLnBrk="1" latinLnBrk="0" hangingPunct="1">
      <a:defRPr kumimoji="1" sz="2006" kern="1200">
        <a:solidFill>
          <a:schemeClr val="tx1"/>
        </a:solidFill>
        <a:latin typeface="+mn-lt"/>
        <a:ea typeface="+mn-ea"/>
        <a:cs typeface="+mn-cs"/>
      </a:defRPr>
    </a:lvl8pPr>
    <a:lvl9pPr marL="4076029" algn="l" defTabSz="1019007" rtl="0" eaLnBrk="1" latinLnBrk="0" hangingPunct="1">
      <a:defRPr kumimoji="1" sz="200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35">
          <p15:clr>
            <a:srgbClr val="A4A3A4"/>
          </p15:clr>
        </p15:guide>
        <p15:guide id="2" pos="244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FF"/>
    <a:srgbClr val="FFCCFF"/>
    <a:srgbClr val="BE02B5"/>
    <a:srgbClr val="FD87C5"/>
    <a:srgbClr val="FE8697"/>
    <a:srgbClr val="FE86F8"/>
    <a:srgbClr val="F094AE"/>
    <a:srgbClr val="5389C7"/>
    <a:srgbClr val="F19D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5" autoAdjust="0"/>
    <p:restoredTop sz="86395"/>
  </p:normalViewPr>
  <p:slideViewPr>
    <p:cSldViewPr snapToGrid="0">
      <p:cViewPr varScale="1">
        <p:scale>
          <a:sx n="38" d="100"/>
          <a:sy n="38" d="100"/>
        </p:scale>
        <p:origin x="1992" y="48"/>
      </p:cViewPr>
      <p:guideLst>
        <p:guide orient="horz" pos="3435"/>
        <p:guide pos="2449"/>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786" cy="498693"/>
          </a:xfrm>
          <a:prstGeom prst="rect">
            <a:avLst/>
          </a:prstGeom>
        </p:spPr>
        <p:txBody>
          <a:bodyPr vert="horz" lIns="91554" tIns="45776" rIns="91554" bIns="4577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1" y="1"/>
            <a:ext cx="2949786" cy="498693"/>
          </a:xfrm>
          <a:prstGeom prst="rect">
            <a:avLst/>
          </a:prstGeom>
        </p:spPr>
        <p:txBody>
          <a:bodyPr vert="horz" lIns="91554" tIns="45776" rIns="91554" bIns="45776" rtlCol="0"/>
          <a:lstStyle>
            <a:lvl1pPr algn="r">
              <a:defRPr sz="1200"/>
            </a:lvl1pPr>
          </a:lstStyle>
          <a:p>
            <a:fld id="{70F99883-74AE-4A2C-81B7-5B86A08198C0}" type="datetimeFigureOut">
              <a:rPr kumimoji="1" lang="ja-JP" altLang="en-US" smtClean="0"/>
              <a:pPr/>
              <a:t>2025/7/30</a:t>
            </a:fld>
            <a:endParaRPr kumimoji="1" lang="ja-JP" altLang="en-US"/>
          </a:p>
        </p:txBody>
      </p:sp>
      <p:sp>
        <p:nvSpPr>
          <p:cNvPr id="4" name="スライド イメージ プレースホルダー 3"/>
          <p:cNvSpPr>
            <a:spLocks noGrp="1" noRot="1" noChangeAspect="1"/>
          </p:cNvSpPr>
          <p:nvPr>
            <p:ph type="sldImg" idx="2"/>
          </p:nvPr>
        </p:nvSpPr>
        <p:spPr>
          <a:xfrm>
            <a:off x="2208213" y="1241425"/>
            <a:ext cx="2390775" cy="3355975"/>
          </a:xfrm>
          <a:prstGeom prst="rect">
            <a:avLst/>
          </a:prstGeom>
          <a:noFill/>
          <a:ln w="12700">
            <a:solidFill>
              <a:prstClr val="black"/>
            </a:solidFill>
          </a:ln>
        </p:spPr>
        <p:txBody>
          <a:bodyPr vert="horz" lIns="91554" tIns="45776" rIns="91554" bIns="45776" rtlCol="0" anchor="ctr"/>
          <a:lstStyle/>
          <a:p>
            <a:endParaRPr lang="ja-JP" altLang="en-US"/>
          </a:p>
        </p:txBody>
      </p:sp>
      <p:sp>
        <p:nvSpPr>
          <p:cNvPr id="5" name="ノート プレースホルダー 4"/>
          <p:cNvSpPr>
            <a:spLocks noGrp="1"/>
          </p:cNvSpPr>
          <p:nvPr>
            <p:ph type="body" sz="quarter" idx="3"/>
          </p:nvPr>
        </p:nvSpPr>
        <p:spPr>
          <a:xfrm>
            <a:off x="680720" y="4783308"/>
            <a:ext cx="5445760" cy="3913614"/>
          </a:xfrm>
          <a:prstGeom prst="rect">
            <a:avLst/>
          </a:prstGeom>
        </p:spPr>
        <p:txBody>
          <a:bodyPr vert="horz" lIns="91554" tIns="45776" rIns="91554" bIns="4577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649"/>
            <a:ext cx="2949786" cy="498692"/>
          </a:xfrm>
          <a:prstGeom prst="rect">
            <a:avLst/>
          </a:prstGeom>
        </p:spPr>
        <p:txBody>
          <a:bodyPr vert="horz" lIns="91554" tIns="45776" rIns="91554" bIns="4577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1" y="9440649"/>
            <a:ext cx="2949786" cy="498692"/>
          </a:xfrm>
          <a:prstGeom prst="rect">
            <a:avLst/>
          </a:prstGeom>
        </p:spPr>
        <p:txBody>
          <a:bodyPr vert="horz" lIns="91554" tIns="45776" rIns="91554" bIns="45776" rtlCol="0" anchor="b"/>
          <a:lstStyle>
            <a:lvl1pPr algn="r">
              <a:defRPr sz="1200"/>
            </a:lvl1pPr>
          </a:lstStyle>
          <a:p>
            <a:fld id="{ACD93CC5-A9B8-46A1-B8C3-70AA73E05DA2}" type="slidenum">
              <a:rPr kumimoji="1" lang="ja-JP" altLang="en-US" smtClean="0"/>
              <a:pPr/>
              <a:t>‹#›</a:t>
            </a:fld>
            <a:endParaRPr kumimoji="1" lang="ja-JP" altLang="en-US"/>
          </a:p>
        </p:txBody>
      </p:sp>
    </p:spTree>
    <p:extLst>
      <p:ext uri="{BB962C8B-B14F-4D97-AF65-F5344CB8AC3E}">
        <p14:creationId xmlns:p14="http://schemas.microsoft.com/office/powerpoint/2010/main" val="3670022972"/>
      </p:ext>
    </p:extLst>
  </p:cSld>
  <p:clrMap bg1="lt1" tx1="dk1" bg2="lt2" tx2="dk2" accent1="accent1" accent2="accent2" accent3="accent3" accent4="accent4" accent5="accent5" accent6="accent6" hlink="hlink" folHlink="folHlink"/>
  <p:notesStyle>
    <a:lvl1pPr marL="0" algn="l" defTabSz="1019007" rtl="0" eaLnBrk="1" latinLnBrk="0" hangingPunct="1">
      <a:defRPr kumimoji="1" sz="1337" kern="1200">
        <a:solidFill>
          <a:schemeClr val="tx1"/>
        </a:solidFill>
        <a:latin typeface="+mn-lt"/>
        <a:ea typeface="+mn-ea"/>
        <a:cs typeface="+mn-cs"/>
      </a:defRPr>
    </a:lvl1pPr>
    <a:lvl2pPr marL="509504" algn="l" defTabSz="1019007" rtl="0" eaLnBrk="1" latinLnBrk="0" hangingPunct="1">
      <a:defRPr kumimoji="1" sz="1337" kern="1200">
        <a:solidFill>
          <a:schemeClr val="tx1"/>
        </a:solidFill>
        <a:latin typeface="+mn-lt"/>
        <a:ea typeface="+mn-ea"/>
        <a:cs typeface="+mn-cs"/>
      </a:defRPr>
    </a:lvl2pPr>
    <a:lvl3pPr marL="1019007" algn="l" defTabSz="1019007" rtl="0" eaLnBrk="1" latinLnBrk="0" hangingPunct="1">
      <a:defRPr kumimoji="1" sz="1337" kern="1200">
        <a:solidFill>
          <a:schemeClr val="tx1"/>
        </a:solidFill>
        <a:latin typeface="+mn-lt"/>
        <a:ea typeface="+mn-ea"/>
        <a:cs typeface="+mn-cs"/>
      </a:defRPr>
    </a:lvl3pPr>
    <a:lvl4pPr marL="1528511" algn="l" defTabSz="1019007" rtl="0" eaLnBrk="1" latinLnBrk="0" hangingPunct="1">
      <a:defRPr kumimoji="1" sz="1337" kern="1200">
        <a:solidFill>
          <a:schemeClr val="tx1"/>
        </a:solidFill>
        <a:latin typeface="+mn-lt"/>
        <a:ea typeface="+mn-ea"/>
        <a:cs typeface="+mn-cs"/>
      </a:defRPr>
    </a:lvl4pPr>
    <a:lvl5pPr marL="2038015" algn="l" defTabSz="1019007" rtl="0" eaLnBrk="1" latinLnBrk="0" hangingPunct="1">
      <a:defRPr kumimoji="1" sz="1337" kern="1200">
        <a:solidFill>
          <a:schemeClr val="tx1"/>
        </a:solidFill>
        <a:latin typeface="+mn-lt"/>
        <a:ea typeface="+mn-ea"/>
        <a:cs typeface="+mn-cs"/>
      </a:defRPr>
    </a:lvl5pPr>
    <a:lvl6pPr marL="2547518" algn="l" defTabSz="1019007" rtl="0" eaLnBrk="1" latinLnBrk="0" hangingPunct="1">
      <a:defRPr kumimoji="1" sz="1337" kern="1200">
        <a:solidFill>
          <a:schemeClr val="tx1"/>
        </a:solidFill>
        <a:latin typeface="+mn-lt"/>
        <a:ea typeface="+mn-ea"/>
        <a:cs typeface="+mn-cs"/>
      </a:defRPr>
    </a:lvl6pPr>
    <a:lvl7pPr marL="3057022" algn="l" defTabSz="1019007" rtl="0" eaLnBrk="1" latinLnBrk="0" hangingPunct="1">
      <a:defRPr kumimoji="1" sz="1337" kern="1200">
        <a:solidFill>
          <a:schemeClr val="tx1"/>
        </a:solidFill>
        <a:latin typeface="+mn-lt"/>
        <a:ea typeface="+mn-ea"/>
        <a:cs typeface="+mn-cs"/>
      </a:defRPr>
    </a:lvl7pPr>
    <a:lvl8pPr marL="3566526" algn="l" defTabSz="1019007" rtl="0" eaLnBrk="1" latinLnBrk="0" hangingPunct="1">
      <a:defRPr kumimoji="1" sz="1337" kern="1200">
        <a:solidFill>
          <a:schemeClr val="tx1"/>
        </a:solidFill>
        <a:latin typeface="+mn-lt"/>
        <a:ea typeface="+mn-ea"/>
        <a:cs typeface="+mn-cs"/>
      </a:defRPr>
    </a:lvl8pPr>
    <a:lvl9pPr marL="4076029" algn="l" defTabSz="1019007" rtl="0" eaLnBrk="1" latinLnBrk="0" hangingPunct="1">
      <a:defRPr kumimoji="1"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071406"/>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048878"/>
      </p:ext>
    </p:extLst>
  </p:cSld>
  <p:clrMap bg1="lt1" tx1="dk1" bg2="lt2" tx2="dk2" accent1="accent1" accent2="accent2" accent3="accent3" accent4="accent4" accent5="accent5" accent6="accent6" hlink="hlink" folHlink="folHlink"/>
  <p:sldLayoutIdLst>
    <p:sldLayoutId id="2147483675" r:id="rId1"/>
  </p:sldLayoutIdLst>
  <p:txStyles>
    <p:titleStyle>
      <a:lvl1pPr algn="l" defTabSz="777514" rtl="0" eaLnBrk="1" latinLnBrk="0" hangingPunct="1">
        <a:lnSpc>
          <a:spcPct val="90000"/>
        </a:lnSpc>
        <a:spcBef>
          <a:spcPct val="0"/>
        </a:spcBef>
        <a:buNone/>
        <a:defRPr kumimoji="1" sz="3741" kern="1200">
          <a:solidFill>
            <a:schemeClr val="tx1"/>
          </a:solidFill>
          <a:latin typeface="+mj-lt"/>
          <a:ea typeface="+mj-ea"/>
          <a:cs typeface="+mj-cs"/>
        </a:defRPr>
      </a:lvl1pPr>
    </p:titleStyle>
    <p:bodyStyle>
      <a:lvl1pPr marL="194379" indent="-194379" algn="l" defTabSz="777514" rtl="0" eaLnBrk="1" latinLnBrk="0" hangingPunct="1">
        <a:lnSpc>
          <a:spcPct val="90000"/>
        </a:lnSpc>
        <a:spcBef>
          <a:spcPts val="850"/>
        </a:spcBef>
        <a:buFont typeface="Arial" panose="020B0604020202020204" pitchFamily="34" charset="0"/>
        <a:buChar char="•"/>
        <a:defRPr kumimoji="1"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kumimoji="1"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kumimoji="1"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kumimoji="1" sz="1531" kern="1200">
          <a:solidFill>
            <a:schemeClr val="tx1"/>
          </a:solidFill>
          <a:latin typeface="+mn-lt"/>
          <a:ea typeface="+mn-ea"/>
          <a:cs typeface="+mn-cs"/>
        </a:defRPr>
      </a:lvl9pPr>
    </p:bodyStyle>
    <p:otherStyle>
      <a:defPPr>
        <a:defRPr lang="en-US"/>
      </a:defPPr>
      <a:lvl1pPr marL="0" algn="l" defTabSz="777514" rtl="0" eaLnBrk="1" latinLnBrk="0" hangingPunct="1">
        <a:defRPr kumimoji="1" sz="1531" kern="1200">
          <a:solidFill>
            <a:schemeClr val="tx1"/>
          </a:solidFill>
          <a:latin typeface="+mn-lt"/>
          <a:ea typeface="+mn-ea"/>
          <a:cs typeface="+mn-cs"/>
        </a:defRPr>
      </a:lvl1pPr>
      <a:lvl2pPr marL="388757" algn="l" defTabSz="777514" rtl="0" eaLnBrk="1" latinLnBrk="0" hangingPunct="1">
        <a:defRPr kumimoji="1" sz="1531" kern="1200">
          <a:solidFill>
            <a:schemeClr val="tx1"/>
          </a:solidFill>
          <a:latin typeface="+mn-lt"/>
          <a:ea typeface="+mn-ea"/>
          <a:cs typeface="+mn-cs"/>
        </a:defRPr>
      </a:lvl2pPr>
      <a:lvl3pPr marL="777514" algn="l" defTabSz="777514" rtl="0" eaLnBrk="1" latinLnBrk="0" hangingPunct="1">
        <a:defRPr kumimoji="1" sz="1531" kern="1200">
          <a:solidFill>
            <a:schemeClr val="tx1"/>
          </a:solidFill>
          <a:latin typeface="+mn-lt"/>
          <a:ea typeface="+mn-ea"/>
          <a:cs typeface="+mn-cs"/>
        </a:defRPr>
      </a:lvl3pPr>
      <a:lvl4pPr marL="1166271" algn="l" defTabSz="777514" rtl="0" eaLnBrk="1" latinLnBrk="0" hangingPunct="1">
        <a:defRPr kumimoji="1" sz="1531" kern="1200">
          <a:solidFill>
            <a:schemeClr val="tx1"/>
          </a:solidFill>
          <a:latin typeface="+mn-lt"/>
          <a:ea typeface="+mn-ea"/>
          <a:cs typeface="+mn-cs"/>
        </a:defRPr>
      </a:lvl4pPr>
      <a:lvl5pPr marL="1555029" algn="l" defTabSz="777514" rtl="0" eaLnBrk="1" latinLnBrk="0" hangingPunct="1">
        <a:defRPr kumimoji="1" sz="1531" kern="1200">
          <a:solidFill>
            <a:schemeClr val="tx1"/>
          </a:solidFill>
          <a:latin typeface="+mn-lt"/>
          <a:ea typeface="+mn-ea"/>
          <a:cs typeface="+mn-cs"/>
        </a:defRPr>
      </a:lvl5pPr>
      <a:lvl6pPr marL="1943786" algn="l" defTabSz="777514" rtl="0" eaLnBrk="1" latinLnBrk="0" hangingPunct="1">
        <a:defRPr kumimoji="1" sz="1531" kern="1200">
          <a:solidFill>
            <a:schemeClr val="tx1"/>
          </a:solidFill>
          <a:latin typeface="+mn-lt"/>
          <a:ea typeface="+mn-ea"/>
          <a:cs typeface="+mn-cs"/>
        </a:defRPr>
      </a:lvl6pPr>
      <a:lvl7pPr marL="2332543" algn="l" defTabSz="777514" rtl="0" eaLnBrk="1" latinLnBrk="0" hangingPunct="1">
        <a:defRPr kumimoji="1" sz="1531" kern="1200">
          <a:solidFill>
            <a:schemeClr val="tx1"/>
          </a:solidFill>
          <a:latin typeface="+mn-lt"/>
          <a:ea typeface="+mn-ea"/>
          <a:cs typeface="+mn-cs"/>
        </a:defRPr>
      </a:lvl7pPr>
      <a:lvl8pPr marL="2721300" algn="l" defTabSz="777514" rtl="0" eaLnBrk="1" latinLnBrk="0" hangingPunct="1">
        <a:defRPr kumimoji="1" sz="1531" kern="1200">
          <a:solidFill>
            <a:schemeClr val="tx1"/>
          </a:solidFill>
          <a:latin typeface="+mn-lt"/>
          <a:ea typeface="+mn-ea"/>
          <a:cs typeface="+mn-cs"/>
        </a:defRPr>
      </a:lvl8pPr>
      <a:lvl9pPr marL="3110057" algn="l" defTabSz="777514" rtl="0" eaLnBrk="1" latinLnBrk="0" hangingPunct="1">
        <a:defRPr kumimoji="1" sz="153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表 19"/>
          <p:cNvGraphicFramePr>
            <a:graphicFrameLocks noGrp="1"/>
          </p:cNvGraphicFramePr>
          <p:nvPr>
            <p:extLst>
              <p:ext uri="{D42A27DB-BD31-4B8C-83A1-F6EECF244321}">
                <p14:modId xmlns:p14="http://schemas.microsoft.com/office/powerpoint/2010/main" val="2225165831"/>
              </p:ext>
            </p:extLst>
          </p:nvPr>
        </p:nvGraphicFramePr>
        <p:xfrm>
          <a:off x="439737" y="857818"/>
          <a:ext cx="6891865" cy="5451653"/>
        </p:xfrm>
        <a:graphic>
          <a:graphicData uri="http://schemas.openxmlformats.org/drawingml/2006/table">
            <a:tbl>
              <a:tblPr firstRow="1" bandRow="1">
                <a:tableStyleId>{5940675A-B579-460E-94D1-54222C63F5DA}</a:tableStyleId>
              </a:tblPr>
              <a:tblGrid>
                <a:gridCol w="1273105">
                  <a:extLst>
                    <a:ext uri="{9D8B030D-6E8A-4147-A177-3AD203B41FA5}">
                      <a16:colId xmlns:a16="http://schemas.microsoft.com/office/drawing/2014/main" val="20000"/>
                    </a:ext>
                  </a:extLst>
                </a:gridCol>
                <a:gridCol w="1051560">
                  <a:extLst>
                    <a:ext uri="{9D8B030D-6E8A-4147-A177-3AD203B41FA5}">
                      <a16:colId xmlns:a16="http://schemas.microsoft.com/office/drawing/2014/main" val="20001"/>
                    </a:ext>
                  </a:extLst>
                </a:gridCol>
                <a:gridCol w="1189631">
                  <a:extLst>
                    <a:ext uri="{9D8B030D-6E8A-4147-A177-3AD203B41FA5}">
                      <a16:colId xmlns:a16="http://schemas.microsoft.com/office/drawing/2014/main" val="20002"/>
                    </a:ext>
                  </a:extLst>
                </a:gridCol>
                <a:gridCol w="280152">
                  <a:extLst>
                    <a:ext uri="{9D8B030D-6E8A-4147-A177-3AD203B41FA5}">
                      <a16:colId xmlns:a16="http://schemas.microsoft.com/office/drawing/2014/main" val="3309205036"/>
                    </a:ext>
                  </a:extLst>
                </a:gridCol>
                <a:gridCol w="1057995">
                  <a:extLst>
                    <a:ext uri="{9D8B030D-6E8A-4147-A177-3AD203B41FA5}">
                      <a16:colId xmlns:a16="http://schemas.microsoft.com/office/drawing/2014/main" val="20003"/>
                    </a:ext>
                  </a:extLst>
                </a:gridCol>
                <a:gridCol w="159822">
                  <a:extLst>
                    <a:ext uri="{9D8B030D-6E8A-4147-A177-3AD203B41FA5}">
                      <a16:colId xmlns:a16="http://schemas.microsoft.com/office/drawing/2014/main" val="20004"/>
                    </a:ext>
                  </a:extLst>
                </a:gridCol>
                <a:gridCol w="431192">
                  <a:extLst>
                    <a:ext uri="{9D8B030D-6E8A-4147-A177-3AD203B41FA5}">
                      <a16:colId xmlns:a16="http://schemas.microsoft.com/office/drawing/2014/main" val="1883222918"/>
                    </a:ext>
                  </a:extLst>
                </a:gridCol>
                <a:gridCol w="1448408">
                  <a:extLst>
                    <a:ext uri="{9D8B030D-6E8A-4147-A177-3AD203B41FA5}">
                      <a16:colId xmlns:a16="http://schemas.microsoft.com/office/drawing/2014/main" val="2749870457"/>
                    </a:ext>
                  </a:extLst>
                </a:gridCol>
              </a:tblGrid>
              <a:tr h="583044">
                <a:tc>
                  <a:txBody>
                    <a:bodyPr/>
                    <a:lstStyle/>
                    <a:p>
                      <a:pPr algn="ctr">
                        <a:lnSpc>
                          <a:spcPct val="1500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貴   社   名</a:t>
                      </a:r>
                    </a:p>
                  </a:txBody>
                  <a:tcPr anchor="ctr"/>
                </a:tc>
                <a:tc gridSpan="7">
                  <a:txBody>
                    <a:bodyPr/>
                    <a:lstStyle/>
                    <a:p>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nchor="ctr"/>
                </a:tc>
                <a:extLst>
                  <a:ext uri="{0D108BD9-81ED-4DB2-BD59-A6C34878D82A}">
                    <a16:rowId xmlns:a16="http://schemas.microsoft.com/office/drawing/2014/main" val="10000"/>
                  </a:ext>
                </a:extLst>
              </a:tr>
              <a:tr h="583044">
                <a:tc>
                  <a:txBody>
                    <a:bodyPr/>
                    <a:lstStyle/>
                    <a:p>
                      <a:pPr algn="ctr">
                        <a:lnSpc>
                          <a:spcPct val="1500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貴 社 住 所</a:t>
                      </a:r>
                    </a:p>
                  </a:txBody>
                  <a:tcPr anchor="ctr"/>
                </a:tc>
                <a:tc gridSpan="7">
                  <a:txBody>
                    <a:bodyPr/>
                    <a:lstStyle/>
                    <a:p>
                      <a:r>
                        <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extLst>
                  <a:ext uri="{0D108BD9-81ED-4DB2-BD59-A6C34878D82A}">
                    <a16:rowId xmlns:a16="http://schemas.microsoft.com/office/drawing/2014/main" val="10001"/>
                  </a:ext>
                </a:extLst>
              </a:tr>
              <a:tr h="583044">
                <a:tc>
                  <a:txBody>
                    <a:bodyPr/>
                    <a:lstStyle/>
                    <a:p>
                      <a:pPr algn="ctr">
                        <a:lnSpc>
                          <a:spcPct val="1500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申込者様氏名</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tc>
                <a:tc gridSpan="3">
                  <a:txBody>
                    <a:bodyPr/>
                    <a:lstStyle/>
                    <a:p>
                      <a:endParaRPr kumimoji="1" lang="ja-JP" altLang="en-US" dirty="0"/>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2">
                  <a:txBody>
                    <a:bodyPr/>
                    <a:lstStyle/>
                    <a:p>
                      <a:pPr marL="0" marR="0" lvl="0" indent="0" algn="ctr" defTabSz="777514" rtl="0" eaLnBrk="1" fontAlgn="auto" latinLnBrk="0" hangingPunct="1">
                        <a:lnSpc>
                          <a:spcPct val="15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申込者様</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ctr" defTabSz="777514" rtl="0" eaLnBrk="1" fontAlgn="auto" latinLnBrk="0" hangingPunct="1">
                        <a:lnSpc>
                          <a:spcPct val="15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所属・役職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83044">
                <a:tc>
                  <a:txBody>
                    <a:bodyPr/>
                    <a:lstStyle/>
                    <a:p>
                      <a:pPr algn="ctr">
                        <a:lnSpc>
                          <a:spcPct val="150000"/>
                        </a:lnSpc>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電 話 番 号</a:t>
                      </a:r>
                    </a:p>
                  </a:txBody>
                  <a:tcPr anchor="ctr"/>
                </a:tc>
                <a:tc gridSpan="3">
                  <a:txBody>
                    <a:bodyPr/>
                    <a:lstStyle/>
                    <a:p>
                      <a:endParaRPr kumimoji="1" lang="ja-JP" alt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gridSpan="2">
                  <a:txBody>
                    <a:bodyPr/>
                    <a:lstStyle/>
                    <a:p>
                      <a:pPr marL="0" marR="0" lvl="0" indent="0" algn="ctr" defTabSz="777514" rtl="0" eaLnBrk="1" fontAlgn="auto" latinLnBrk="0" hangingPunct="1">
                        <a:lnSpc>
                          <a:spcPct val="150000"/>
                        </a:lnSpc>
                        <a:spcBef>
                          <a:spcPts val="0"/>
                        </a:spcBef>
                        <a:spcAft>
                          <a:spcPts val="0"/>
                        </a:spcAft>
                        <a:buClrTx/>
                        <a:buSzTx/>
                        <a:buFontTx/>
                        <a:buNone/>
                        <a:tabLst/>
                        <a:defRPr/>
                      </a:pP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ＦＡＸ 番 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gridSpan="2">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582151">
                <a:tc>
                  <a:txBody>
                    <a:bodyPr/>
                    <a:lstStyle/>
                    <a:p>
                      <a:pPr algn="ctr">
                        <a:lnSpc>
                          <a:spcPct val="150000"/>
                        </a:lnSpc>
                      </a:pPr>
                      <a:r>
                        <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rPr>
                        <a:t>メールアドレス</a:t>
                      </a:r>
                    </a:p>
                  </a:txBody>
                  <a:tcPr anchor="ctr"/>
                </a:tc>
                <a:tc gridSpan="7">
                  <a:txBody>
                    <a:bodyPr/>
                    <a:lstStyle/>
                    <a:p>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nchor="ctr"/>
                </a:tc>
                <a:extLst>
                  <a:ext uri="{0D108BD9-81ED-4DB2-BD59-A6C34878D82A}">
                    <a16:rowId xmlns:a16="http://schemas.microsoft.com/office/drawing/2014/main" val="10004"/>
                  </a:ext>
                </a:extLst>
              </a:tr>
              <a:tr h="648991">
                <a:tc>
                  <a:txBody>
                    <a:bodyPr/>
                    <a:lstStyle/>
                    <a:p>
                      <a:pPr algn="ctr"/>
                      <a:r>
                        <a:rPr kumimoji="1" lang="ja-JP" altLang="en-US" sz="1100" b="0" dirty="0">
                          <a:latin typeface="メイリオ" panose="020B0604030504040204" pitchFamily="50" charset="-128"/>
                          <a:ea typeface="メイリオ" panose="020B0604030504040204" pitchFamily="50" charset="-128"/>
                        </a:rPr>
                        <a:t>受講者氏名</a:t>
                      </a:r>
                    </a:p>
                  </a:txBody>
                  <a:tcPr marL="72000" marT="72000" marB="36000" anchor="ctr">
                    <a:lnB w="12700" cap="flat" cmpd="sng" algn="ctr">
                      <a:solidFill>
                        <a:schemeClr val="tx1"/>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ふりがな</a:t>
                      </a:r>
                    </a:p>
                  </a:txBody>
                  <a:tcPr marT="108000" marB="36000" anchor="ctr">
                    <a:lnR w="12700" cap="flat" cmpd="sng" algn="ctr">
                      <a:solidFill>
                        <a:schemeClr val="tx1"/>
                      </a:solidFill>
                      <a:prstDash val="solid"/>
                      <a:round/>
                      <a:headEnd type="none" w="med" len="med"/>
                      <a:tailEnd type="none" w="med" len="med"/>
                    </a:lnR>
                  </a:tcPr>
                </a:tc>
                <a:tc>
                  <a:txBody>
                    <a:bodyPr/>
                    <a:lstStyle/>
                    <a:p>
                      <a:pPr algn="ctr"/>
                      <a:r>
                        <a:rPr kumimoji="1" lang="ja-JP" altLang="en-US" sz="1100" b="0" dirty="0">
                          <a:latin typeface="メイリオ" panose="020B0604030504040204" pitchFamily="50" charset="-128"/>
                          <a:ea typeface="メイリオ" panose="020B0604030504040204" pitchFamily="50" charset="-128"/>
                        </a:rPr>
                        <a:t>所属・役職</a:t>
                      </a:r>
                    </a:p>
                  </a:txBody>
                  <a:tcPr marT="108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a:r>
                        <a:rPr kumimoji="1" lang="ja-JP" altLang="en-US" sz="1100" b="0" dirty="0">
                          <a:latin typeface="メイリオ" panose="020B0604030504040204" pitchFamily="50" charset="-128"/>
                          <a:ea typeface="メイリオ" panose="020B0604030504040204" pitchFamily="50" charset="-128"/>
                        </a:rPr>
                        <a:t>生年月日</a:t>
                      </a:r>
                    </a:p>
                  </a:txBody>
                  <a:tcPr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dist"/>
                      <a:r>
                        <a:rPr kumimoji="1" lang="ja-JP" altLang="en-US" sz="1200" b="1" dirty="0">
                          <a:latin typeface="メイリオ" panose="020B0604030504040204" pitchFamily="50" charset="-128"/>
                          <a:ea typeface="メイリオ" panose="020B0604030504040204" pitchFamily="50" charset="-128"/>
                        </a:rPr>
                        <a:t>生年月日</a:t>
                      </a:r>
                    </a:p>
                  </a:txBody>
                  <a:tcPr marT="36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a:lnSpc>
                          <a:spcPct val="150000"/>
                        </a:lnSpc>
                      </a:pPr>
                      <a:r>
                        <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rPr>
                        <a:t>性別</a:t>
                      </a: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lnSpc>
                          <a:spcPct val="150000"/>
                        </a:lnSpc>
                      </a:pP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サイズ　</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(3L</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2L</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L</a:t>
                      </a:r>
                      <a:r>
                        <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rPr>
                        <a:t>M)</a:t>
                      </a:r>
                      <a:endPar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 サイズ</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(3L</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2L</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L</a:t>
                      </a:r>
                      <a:r>
                        <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a:latin typeface="メイリオ" panose="020B0604030504040204" pitchFamily="50" charset="-128"/>
                          <a:ea typeface="メイリオ" panose="020B0604030504040204" pitchFamily="50" charset="-128"/>
                          <a:cs typeface="メイリオ" panose="020B0604030504040204" pitchFamily="50" charset="-128"/>
                        </a:rPr>
                        <a:t>M)</a:t>
                      </a:r>
                    </a:p>
                    <a:p>
                      <a:pPr algn="ctr">
                        <a:lnSpc>
                          <a:spcPct val="150000"/>
                        </a:lnSpc>
                      </a:pPr>
                      <a:r>
                        <a:rPr kumimoji="1"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1" dirty="0">
                          <a:latin typeface="メイリオ" panose="020B0604030504040204" pitchFamily="50" charset="-128"/>
                          <a:ea typeface="メイリオ" panose="020B0604030504040204" pitchFamily="50" charset="-128"/>
                          <a:cs typeface="メイリオ" panose="020B0604030504040204" pitchFamily="50" charset="-128"/>
                        </a:rPr>
                        <a:t>小さめですので、１サイズ大きめをお勧めします。</a:t>
                      </a:r>
                      <a:endParaRPr kumimoji="1"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txBody>
                  <a:tcPr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618053">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r>
                        <a:rPr kumimoji="1" lang="en-US" altLang="ja-JP" sz="1400" dirty="0"/>
                        <a:t>S </a:t>
                      </a:r>
                      <a:r>
                        <a:rPr kumimoji="1" lang="ja-JP" altLang="en-US" sz="1400" dirty="0"/>
                        <a:t>・</a:t>
                      </a:r>
                      <a:r>
                        <a:rPr kumimoji="1" lang="en-US" altLang="ja-JP" sz="1400" dirty="0"/>
                        <a:t>H</a:t>
                      </a:r>
                      <a:r>
                        <a:rPr kumimoji="1" lang="ja-JP" altLang="en-US" sz="1400"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algn="ctr">
                        <a:lnSpc>
                          <a:spcPct val="150000"/>
                        </a:lnSpc>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pPr algn="ctr">
                        <a:lnSpc>
                          <a:spcPct val="150000"/>
                        </a:lnSpc>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7"/>
                  </a:ext>
                </a:extLst>
              </a:tr>
              <a:tr h="618053">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1400" dirty="0"/>
                        <a:t>S </a:t>
                      </a:r>
                      <a:r>
                        <a:rPr kumimoji="1" lang="ja-JP" altLang="en-US" sz="1400" dirty="0"/>
                        <a:t>・</a:t>
                      </a:r>
                      <a:r>
                        <a:rPr kumimoji="1" lang="en-US" altLang="ja-JP" sz="1400" dirty="0"/>
                        <a:t>H</a:t>
                      </a:r>
                      <a:r>
                        <a:rPr kumimoji="1" lang="ja-JP" altLang="en-US" sz="1400"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2">
                  <a:txBody>
                    <a:bodyPr/>
                    <a:lstStyle/>
                    <a:p>
                      <a:pPr algn="ctr">
                        <a:lnSpc>
                          <a:spcPct val="150000"/>
                        </a:lnSpc>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a:lnSpc>
                          <a:spcPct val="150000"/>
                        </a:lnSpc>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489078424"/>
                  </a:ext>
                </a:extLst>
              </a:tr>
              <a:tr h="618053">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gridSpan="2">
                  <a:txBody>
                    <a:bodyPr/>
                    <a:lstStyle/>
                    <a:p>
                      <a:pPr marL="0" marR="0" lvl="0" indent="0" algn="l" defTabSz="777514" rtl="0" eaLnBrk="1" fontAlgn="auto" latinLnBrk="0" hangingPunct="1">
                        <a:lnSpc>
                          <a:spcPct val="100000"/>
                        </a:lnSpc>
                        <a:spcBef>
                          <a:spcPts val="0"/>
                        </a:spcBef>
                        <a:spcAft>
                          <a:spcPts val="0"/>
                        </a:spcAft>
                        <a:buClrTx/>
                        <a:buSzTx/>
                        <a:buFontTx/>
                        <a:buNone/>
                        <a:tabLst/>
                        <a:defRPr/>
                      </a:pPr>
                      <a:r>
                        <a:rPr kumimoji="1" lang="en-US" altLang="ja-JP" sz="1400" dirty="0"/>
                        <a:t>S </a:t>
                      </a:r>
                      <a:r>
                        <a:rPr kumimoji="1" lang="ja-JP" altLang="en-US" sz="1400" dirty="0"/>
                        <a:t>・</a:t>
                      </a:r>
                      <a:r>
                        <a:rPr kumimoji="1" lang="en-US" altLang="ja-JP" sz="1400" dirty="0"/>
                        <a:t>H</a:t>
                      </a:r>
                      <a:r>
                        <a:rPr kumimoji="1" lang="ja-JP" altLang="en-US" sz="1400"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gridSpan="2">
                  <a:txBody>
                    <a:bodyPr/>
                    <a:lstStyle/>
                    <a:p>
                      <a:pPr algn="ctr">
                        <a:lnSpc>
                          <a:spcPct val="150000"/>
                        </a:lnSpc>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hMerge="1">
                  <a:txBody>
                    <a:bodyPr/>
                    <a:lstStyle/>
                    <a:p>
                      <a:endParaRPr kumimoji="1" lang="ja-JP" altLang="en-US"/>
                    </a:p>
                  </a:txBody>
                  <a:tcPr/>
                </a:tc>
                <a:tc>
                  <a:txBody>
                    <a:bodyPr/>
                    <a:lstStyle/>
                    <a:p>
                      <a:pPr algn="ctr">
                        <a:lnSpc>
                          <a:spcPct val="150000"/>
                        </a:lnSpc>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79788374"/>
                  </a:ext>
                </a:extLst>
              </a:tr>
            </a:tbl>
          </a:graphicData>
        </a:graphic>
      </p:graphicFrame>
      <p:sp>
        <p:nvSpPr>
          <p:cNvPr id="16" name="正方形/長方形 15">
            <a:extLst>
              <a:ext uri="{FF2B5EF4-FFF2-40B4-BE49-F238E27FC236}">
                <a16:creationId xmlns:a16="http://schemas.microsoft.com/office/drawing/2014/main" id="{7285C775-D5C8-413E-9823-F154EBBF959D}"/>
              </a:ext>
            </a:extLst>
          </p:cNvPr>
          <p:cNvSpPr/>
          <p:nvPr/>
        </p:nvSpPr>
        <p:spPr>
          <a:xfrm>
            <a:off x="433776" y="365090"/>
            <a:ext cx="6897826" cy="479598"/>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defRPr/>
            </a:pPr>
            <a:r>
              <a:rPr lang="ja-JP" altLang="en-US" b="1" dirty="0">
                <a:solidFill>
                  <a:prstClr val="black"/>
                </a:solidFill>
                <a:latin typeface="メイリオ" panose="020B0604030504040204" pitchFamily="50" charset="-128"/>
                <a:ea typeface="メイリオ" panose="020B0604030504040204" pitchFamily="50" charset="-128"/>
              </a:rPr>
              <a:t>ひのくに道場　第</a:t>
            </a:r>
            <a:r>
              <a:rPr lang="en-US" altLang="ja-JP" b="1" dirty="0">
                <a:solidFill>
                  <a:prstClr val="black"/>
                </a:solidFill>
                <a:latin typeface="メイリオ" panose="020B0604030504040204" pitchFamily="50" charset="-128"/>
                <a:ea typeface="メイリオ" panose="020B0604030504040204" pitchFamily="50" charset="-128"/>
              </a:rPr>
              <a:t>49</a:t>
            </a:r>
            <a:r>
              <a:rPr lang="ja-JP" altLang="en-US" b="1" dirty="0">
                <a:solidFill>
                  <a:prstClr val="black"/>
                </a:solidFill>
                <a:latin typeface="メイリオ" panose="020B0604030504040204" pitchFamily="50" charset="-128"/>
                <a:ea typeface="メイリオ" panose="020B0604030504040204" pitchFamily="50" charset="-128"/>
              </a:rPr>
              <a:t>期　申込書</a:t>
            </a:r>
          </a:p>
        </p:txBody>
      </p:sp>
      <p:sp>
        <p:nvSpPr>
          <p:cNvPr id="6" name="正方形/長方形 5">
            <a:extLst>
              <a:ext uri="{FF2B5EF4-FFF2-40B4-BE49-F238E27FC236}">
                <a16:creationId xmlns:a16="http://schemas.microsoft.com/office/drawing/2014/main" id="{0D7C1552-BA04-51BE-755C-5D11E46C29E5}"/>
              </a:ext>
            </a:extLst>
          </p:cNvPr>
          <p:cNvSpPr/>
          <p:nvPr/>
        </p:nvSpPr>
        <p:spPr>
          <a:xfrm>
            <a:off x="2697053" y="6373523"/>
            <a:ext cx="4762842" cy="253916"/>
          </a:xfrm>
          <a:prstGeom prst="rect">
            <a:avLst/>
          </a:prstGeom>
        </p:spPr>
        <p:txBody>
          <a:bodyPr wrap="none">
            <a:spAutoFit/>
          </a:bodyPr>
          <a:lstStyle/>
          <a:p>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申し込みにより入手した個人情報は本研修の開催事務にのみ利用します。</a:t>
            </a:r>
          </a:p>
        </p:txBody>
      </p:sp>
      <p:sp>
        <p:nvSpPr>
          <p:cNvPr id="12" name="正方形/長方形 11">
            <a:extLst>
              <a:ext uri="{FF2B5EF4-FFF2-40B4-BE49-F238E27FC236}">
                <a16:creationId xmlns:a16="http://schemas.microsoft.com/office/drawing/2014/main" id="{9968040E-FB33-3E48-6E22-B7B616ED27BD}"/>
              </a:ext>
            </a:extLst>
          </p:cNvPr>
          <p:cNvSpPr/>
          <p:nvPr/>
        </p:nvSpPr>
        <p:spPr>
          <a:xfrm>
            <a:off x="573960" y="6570517"/>
            <a:ext cx="7010252" cy="556884"/>
          </a:xfrm>
          <a:prstGeom prst="rect">
            <a:avLst/>
          </a:prstGeom>
        </p:spPr>
        <p:txBody>
          <a:bodyPr wrap="none">
            <a:spAutoFit/>
          </a:bodyPr>
          <a:lstStyle/>
          <a:p>
            <a:pPr>
              <a:lnSpc>
                <a:spcPct val="150000"/>
              </a:lnSpc>
            </a:pP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申し込み先</a:t>
            </a:r>
            <a:r>
              <a:rPr lang="en-US" altLang="ja-JP" sz="1050" dirty="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公益財団法人くまもと産業支援財団　</a:t>
            </a:r>
            <a:r>
              <a:rPr lang="ja-JP" altLang="en-US" sz="1050" dirty="0">
                <a:latin typeface="メイリオ" panose="020B0604030504040204" pitchFamily="50" charset="-128"/>
                <a:ea typeface="メイリオ" panose="020B0604030504040204" pitchFamily="50" charset="-128"/>
              </a:rPr>
              <a:t>事業革新支援室　ひのくに道場事務局 担当 西浦、木村</a:t>
            </a:r>
            <a:endParaRPr lang="en-US" altLang="ja-JP" sz="1050" dirty="0">
              <a:latin typeface="メイリオ" panose="020B0604030504040204" pitchFamily="50" charset="-128"/>
              <a:ea typeface="メイリオ" panose="020B0604030504040204" pitchFamily="50" charset="-128"/>
            </a:endParaRPr>
          </a:p>
          <a:p>
            <a:pPr>
              <a:lnSpc>
                <a:spcPct val="150000"/>
              </a:lnSpc>
            </a:pPr>
            <a:r>
              <a:rPr lang="ja-JP" altLang="en-US" sz="1050" dirty="0">
                <a:latin typeface="メイリオ" panose="020B0604030504040204" pitchFamily="50" charset="-128"/>
                <a:ea typeface="メイリオ" panose="020B0604030504040204" pitchFamily="50" charset="-128"/>
              </a:rPr>
              <a:t>　　　　　　　　メールアドレス：</a:t>
            </a:r>
            <a:r>
              <a:rPr lang="en-US" altLang="ja-JP" sz="1050" dirty="0">
                <a:latin typeface="メイリオ" panose="020B0604030504040204" pitchFamily="50" charset="-128"/>
                <a:ea typeface="メイリオ" panose="020B0604030504040204" pitchFamily="50" charset="-128"/>
              </a:rPr>
              <a:t>nishiura@kmt-ti.or.jp</a:t>
            </a:r>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FAX</a:t>
            </a:r>
            <a:r>
              <a:rPr lang="ja-JP" altLang="en-US" sz="1050" dirty="0">
                <a:latin typeface="メイリオ" panose="020B0604030504040204" pitchFamily="50" charset="-128"/>
                <a:ea typeface="メイリオ" panose="020B0604030504040204" pitchFamily="50" charset="-128"/>
              </a:rPr>
              <a:t>：</a:t>
            </a:r>
            <a:r>
              <a:rPr lang="en-US" altLang="ja-JP" sz="1050" dirty="0">
                <a:latin typeface="メイリオ" panose="020B0604030504040204" pitchFamily="50" charset="-128"/>
                <a:ea typeface="メイリオ" panose="020B0604030504040204" pitchFamily="50" charset="-128"/>
              </a:rPr>
              <a:t>096-289-2457</a:t>
            </a:r>
            <a:r>
              <a:rPr lang="ja-JP" altLang="en-US" sz="1050" dirty="0">
                <a:latin typeface="メイリオ" panose="020B0604030504040204" pitchFamily="50" charset="-128"/>
                <a:ea typeface="メイリオ" panose="020B0604030504040204" pitchFamily="50" charset="-128"/>
              </a:rPr>
              <a:t>　</a:t>
            </a:r>
          </a:p>
        </p:txBody>
      </p:sp>
    </p:spTree>
    <p:extLst>
      <p:ext uri="{BB962C8B-B14F-4D97-AF65-F5344CB8AC3E}">
        <p14:creationId xmlns:p14="http://schemas.microsoft.com/office/powerpoint/2010/main" val="35077151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51.pptx" id="{D8CEF92E-E621-4889-A2C4-D44EA4896D94}" vid="{7BA0B976-7AA0-4750-86DE-53A6EBAC7E7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51</Template>
  <TotalTime>1202</TotalTime>
  <Words>125</Words>
  <Application>Microsoft Office PowerPoint</Application>
  <PresentationFormat>ユーザー設定</PresentationFormat>
  <Paragraphs>23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sugita</dc:creator>
  <cp:lastModifiedBy>06 kakushinPC</cp:lastModifiedBy>
  <cp:revision>34</cp:revision>
  <dcterms:created xsi:type="dcterms:W3CDTF">2018-01-31T11:10:13Z</dcterms:created>
  <dcterms:modified xsi:type="dcterms:W3CDTF">2025-07-30T07:15:34Z</dcterms:modified>
</cp:coreProperties>
</file>