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6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0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71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00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40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921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89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75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3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42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91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8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C05279-4B6B-411E-B66C-8A4EC31FAE69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E7F376-0F6D-4CC3-A57B-7C5F9DD2E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7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4A66CE-C2EB-364B-486B-40C5189DE045}"/>
              </a:ext>
            </a:extLst>
          </p:cNvPr>
          <p:cNvSpPr txBox="1"/>
          <p:nvPr/>
        </p:nvSpPr>
        <p:spPr>
          <a:xfrm>
            <a:off x="3275402" y="43174"/>
            <a:ext cx="3265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九州地域バイオクラスター推進協議会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1A81CA-007B-7916-15DE-467A5DF2D406}"/>
              </a:ext>
            </a:extLst>
          </p:cNvPr>
          <p:cNvSpPr txBox="1"/>
          <p:nvPr/>
        </p:nvSpPr>
        <p:spPr>
          <a:xfrm>
            <a:off x="2921138" y="332419"/>
            <a:ext cx="36199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ヘルシーファーミングプロジェクト特別講演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D1F2E3-717D-9D65-AA0B-2C1AAC442C5F}"/>
              </a:ext>
            </a:extLst>
          </p:cNvPr>
          <p:cNvSpPr txBox="1"/>
          <p:nvPr/>
        </p:nvSpPr>
        <p:spPr>
          <a:xfrm>
            <a:off x="329374" y="672898"/>
            <a:ext cx="6199252" cy="2277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ヘルシーファーミングプロジェクトは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「人の健康、家畜の健康、地球の健康」をコンセプトにしたフランスの</a:t>
            </a:r>
            <a:r>
              <a:rPr lang="en-US" altLang="ja-JP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Bleu-Blanc-Coeur</a:t>
            </a: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協会と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九州地域バイオクラスター推進協議会</a:t>
            </a: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の連携により、</a:t>
            </a:r>
            <a:r>
              <a:rPr lang="en-US" altLang="ja-JP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年に誕生しました。</a:t>
            </a:r>
            <a:b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プロジェクトでは、植物の亜麻が含有する機能性成分（オメガ</a:t>
            </a:r>
            <a:r>
              <a:rPr lang="en-US" altLang="ja-JP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）を高含有する飼料を給餌して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家畜を育</a:t>
            </a: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て、畜産品の品質向上や、その成分を利用した健康に役立つ商品つくりに取り組んでいます。 </a:t>
            </a:r>
            <a:endParaRPr lang="en-US" altLang="ja-JP" sz="1400" b="1" i="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さらに、現在は オメガ</a:t>
            </a:r>
            <a:r>
              <a:rPr lang="en-US" altLang="ja-JP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に限らず、「人の健康、家畜の健康、地球の健康」のために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科学的な指標を活用しながら、事業に取り組む生産者の方々との交流を広げ、より多く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の方々と、畜産の未来創造に向け活動をしたいと考えています。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A1713D9-7EEA-FAC1-813B-0C2474FF0ABF}"/>
              </a:ext>
            </a:extLst>
          </p:cNvPr>
          <p:cNvCxnSpPr/>
          <p:nvPr/>
        </p:nvCxnSpPr>
        <p:spPr>
          <a:xfrm>
            <a:off x="224518" y="3029108"/>
            <a:ext cx="64089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D67E7B-97E4-0D3C-85FB-786544208817}"/>
              </a:ext>
            </a:extLst>
          </p:cNvPr>
          <p:cNvSpPr txBox="1"/>
          <p:nvPr/>
        </p:nvSpPr>
        <p:spPr>
          <a:xfrm>
            <a:off x="329374" y="3093880"/>
            <a:ext cx="6211666" cy="140038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ヘルシーファーミングプロジェクト特別講演</a:t>
            </a: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参加申込書</a:t>
            </a:r>
            <a:endParaRPr kumimoji="1"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日時 ： ２０２５年１月２８日（火）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</a:p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場所 ： くまもと県民交流館パレア９階　会議室２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3143FE7-4954-B0EB-B12C-804F8A09630C}"/>
              </a:ext>
            </a:extLst>
          </p:cNvPr>
          <p:cNvSpPr txBox="1"/>
          <p:nvPr/>
        </p:nvSpPr>
        <p:spPr>
          <a:xfrm>
            <a:off x="617918" y="4515098"/>
            <a:ext cx="5779146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・お申し込みは、「参加申込書」を</a:t>
            </a:r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メールまたは</a:t>
            </a:r>
            <a:r>
              <a:rPr kumimoji="1"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にて、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下記必要事項をご記入の上、事務局までご送信ください。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・お申込み多数の場合は、先着順とさせていただきますことを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ご了承ください。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654566-EA5A-C580-9633-DECF3D9B5C96}"/>
              </a:ext>
            </a:extLst>
          </p:cNvPr>
          <p:cNvSpPr txBox="1"/>
          <p:nvPr/>
        </p:nvSpPr>
        <p:spPr>
          <a:xfrm>
            <a:off x="248818" y="8278709"/>
            <a:ext cx="6385191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九州地域バイオクラスター推進協議会（担当：吉村）</a:t>
            </a:r>
            <a:endParaRPr lang="en-US" altLang="ja-JP" sz="1600" b="1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en-US" altLang="ja-JP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公財</a:t>
            </a:r>
            <a:r>
              <a:rPr lang="en-US" altLang="ja-JP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くまもと産業支援財団内</a:t>
            </a:r>
            <a:b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　　 〒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861-2202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熊本県上益城郡益城町田原</a:t>
            </a:r>
            <a:r>
              <a:rPr lang="en-US" altLang="ja-JP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2081-10</a:t>
            </a:r>
            <a:b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　　 </a:t>
            </a:r>
            <a:r>
              <a:rPr lang="en-US" altLang="ja-JP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TEL:096-289-3116</a:t>
            </a:r>
            <a:r>
              <a:rPr lang="ja-JP" altLang="en-US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FAX:096-286-3929</a:t>
            </a:r>
            <a:b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600" b="1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E-mail: j-yoshimura@kmt-ti.or.jp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E040241-799D-CC1A-7D76-8C4B49568180}"/>
              </a:ext>
            </a:extLst>
          </p:cNvPr>
          <p:cNvSpPr/>
          <p:nvPr/>
        </p:nvSpPr>
        <p:spPr>
          <a:xfrm>
            <a:off x="341788" y="5824630"/>
            <a:ext cx="6199252" cy="212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8F4F78-588B-B6DA-9D86-B0CE87B1F7C8}"/>
              </a:ext>
            </a:extLst>
          </p:cNvPr>
          <p:cNvSpPr txBox="1"/>
          <p:nvPr/>
        </p:nvSpPr>
        <p:spPr>
          <a:xfrm>
            <a:off x="460931" y="5887382"/>
            <a:ext cx="593613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事業所名：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</a:t>
            </a:r>
            <a:endParaRPr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役　　　職：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氏　　　名：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（ご連絡先）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T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E  L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mail: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559E2EF-1CCD-7BC4-ACBB-2C55534D1822}"/>
              </a:ext>
            </a:extLst>
          </p:cNvPr>
          <p:cNvCxnSpPr/>
          <p:nvPr/>
        </p:nvCxnSpPr>
        <p:spPr>
          <a:xfrm>
            <a:off x="1631576" y="6149788"/>
            <a:ext cx="46347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A4B7392-0397-8437-79FE-9880AD1E0DB0}"/>
              </a:ext>
            </a:extLst>
          </p:cNvPr>
          <p:cNvCxnSpPr/>
          <p:nvPr/>
        </p:nvCxnSpPr>
        <p:spPr>
          <a:xfrm>
            <a:off x="1631576" y="6427694"/>
            <a:ext cx="46347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4AC27C7-97A7-0C66-637C-9875845BA569}"/>
              </a:ext>
            </a:extLst>
          </p:cNvPr>
          <p:cNvCxnSpPr/>
          <p:nvPr/>
        </p:nvCxnSpPr>
        <p:spPr>
          <a:xfrm>
            <a:off x="1631576" y="6741458"/>
            <a:ext cx="46347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6A930B3-EB05-D205-2EF3-A6E182095D58}"/>
              </a:ext>
            </a:extLst>
          </p:cNvPr>
          <p:cNvCxnSpPr/>
          <p:nvPr/>
        </p:nvCxnSpPr>
        <p:spPr>
          <a:xfrm>
            <a:off x="1509354" y="7539316"/>
            <a:ext cx="46347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F3D701E-7499-1BA3-528D-DD51152849A7}"/>
              </a:ext>
            </a:extLst>
          </p:cNvPr>
          <p:cNvCxnSpPr/>
          <p:nvPr/>
        </p:nvCxnSpPr>
        <p:spPr>
          <a:xfrm>
            <a:off x="1509354" y="7826186"/>
            <a:ext cx="46347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5ADBA5-D35F-4249-38F5-A17797AB5F6C}"/>
              </a:ext>
            </a:extLst>
          </p:cNvPr>
          <p:cNvSpPr txBox="1"/>
          <p:nvPr/>
        </p:nvSpPr>
        <p:spPr>
          <a:xfrm>
            <a:off x="921866" y="7950214"/>
            <a:ext cx="5222241" cy="262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ご提供いただいた情報は、本事業のためのみに使用し、その他の用途には利用しません。</a:t>
            </a:r>
          </a:p>
        </p:txBody>
      </p:sp>
    </p:spTree>
    <p:extLst>
      <p:ext uri="{BB962C8B-B14F-4D97-AF65-F5344CB8AC3E}">
        <p14:creationId xmlns:p14="http://schemas.microsoft.com/office/powerpoint/2010/main" val="1573801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329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惟一 森下</dc:creator>
  <cp:lastModifiedBy>yoshimura junko</cp:lastModifiedBy>
  <cp:revision>13</cp:revision>
  <cp:lastPrinted>2024-12-12T05:11:56Z</cp:lastPrinted>
  <dcterms:created xsi:type="dcterms:W3CDTF">2024-11-25T09:22:13Z</dcterms:created>
  <dcterms:modified xsi:type="dcterms:W3CDTF">2024-12-18T23:38:27Z</dcterms:modified>
</cp:coreProperties>
</file>