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7" r:id="rId2"/>
  </p:sldIdLst>
  <p:sldSz cx="7199313" cy="10439400"/>
  <p:notesSz cx="7104063" cy="10234613"/>
  <p:defaultTextStyle>
    <a:defPPr>
      <a:defRPr lang="ja-JP"/>
    </a:defPPr>
    <a:lvl1pPr marL="0" algn="l" defTabSz="942472" rtl="0" eaLnBrk="1" latinLnBrk="0" hangingPunct="1">
      <a:defRPr kumimoji="1" sz="1855" kern="1200">
        <a:solidFill>
          <a:schemeClr val="tx1"/>
        </a:solidFill>
        <a:latin typeface="+mn-lt"/>
        <a:ea typeface="+mn-ea"/>
        <a:cs typeface="+mn-cs"/>
      </a:defRPr>
    </a:lvl1pPr>
    <a:lvl2pPr marL="471236" algn="l" defTabSz="942472" rtl="0" eaLnBrk="1" latinLnBrk="0" hangingPunct="1">
      <a:defRPr kumimoji="1" sz="1855" kern="1200">
        <a:solidFill>
          <a:schemeClr val="tx1"/>
        </a:solidFill>
        <a:latin typeface="+mn-lt"/>
        <a:ea typeface="+mn-ea"/>
        <a:cs typeface="+mn-cs"/>
      </a:defRPr>
    </a:lvl2pPr>
    <a:lvl3pPr marL="942472" algn="l" defTabSz="942472" rtl="0" eaLnBrk="1" latinLnBrk="0" hangingPunct="1">
      <a:defRPr kumimoji="1" sz="1855" kern="1200">
        <a:solidFill>
          <a:schemeClr val="tx1"/>
        </a:solidFill>
        <a:latin typeface="+mn-lt"/>
        <a:ea typeface="+mn-ea"/>
        <a:cs typeface="+mn-cs"/>
      </a:defRPr>
    </a:lvl3pPr>
    <a:lvl4pPr marL="1413708" algn="l" defTabSz="942472" rtl="0" eaLnBrk="1" latinLnBrk="0" hangingPunct="1">
      <a:defRPr kumimoji="1" sz="1855" kern="1200">
        <a:solidFill>
          <a:schemeClr val="tx1"/>
        </a:solidFill>
        <a:latin typeface="+mn-lt"/>
        <a:ea typeface="+mn-ea"/>
        <a:cs typeface="+mn-cs"/>
      </a:defRPr>
    </a:lvl4pPr>
    <a:lvl5pPr marL="1884944" algn="l" defTabSz="942472" rtl="0" eaLnBrk="1" latinLnBrk="0" hangingPunct="1">
      <a:defRPr kumimoji="1" sz="1855" kern="1200">
        <a:solidFill>
          <a:schemeClr val="tx1"/>
        </a:solidFill>
        <a:latin typeface="+mn-lt"/>
        <a:ea typeface="+mn-ea"/>
        <a:cs typeface="+mn-cs"/>
      </a:defRPr>
    </a:lvl5pPr>
    <a:lvl6pPr marL="2356180" algn="l" defTabSz="942472" rtl="0" eaLnBrk="1" latinLnBrk="0" hangingPunct="1">
      <a:defRPr kumimoji="1" sz="1855" kern="1200">
        <a:solidFill>
          <a:schemeClr val="tx1"/>
        </a:solidFill>
        <a:latin typeface="+mn-lt"/>
        <a:ea typeface="+mn-ea"/>
        <a:cs typeface="+mn-cs"/>
      </a:defRPr>
    </a:lvl6pPr>
    <a:lvl7pPr marL="2827416" algn="l" defTabSz="942472" rtl="0" eaLnBrk="1" latinLnBrk="0" hangingPunct="1">
      <a:defRPr kumimoji="1" sz="1855" kern="1200">
        <a:solidFill>
          <a:schemeClr val="tx1"/>
        </a:solidFill>
        <a:latin typeface="+mn-lt"/>
        <a:ea typeface="+mn-ea"/>
        <a:cs typeface="+mn-cs"/>
      </a:defRPr>
    </a:lvl7pPr>
    <a:lvl8pPr marL="3298652" algn="l" defTabSz="942472" rtl="0" eaLnBrk="1" latinLnBrk="0" hangingPunct="1">
      <a:defRPr kumimoji="1" sz="1855" kern="1200">
        <a:solidFill>
          <a:schemeClr val="tx1"/>
        </a:solidFill>
        <a:latin typeface="+mn-lt"/>
        <a:ea typeface="+mn-ea"/>
        <a:cs typeface="+mn-cs"/>
      </a:defRPr>
    </a:lvl8pPr>
    <a:lvl9pPr marL="3769888" algn="l" defTabSz="942472" rtl="0" eaLnBrk="1" latinLnBrk="0" hangingPunct="1">
      <a:defRPr kumimoji="1" sz="1855"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03" userDrawn="1">
          <p15:clr>
            <a:srgbClr val="A4A3A4"/>
          </p15:clr>
        </p15:guide>
        <p15:guide id="2" pos="154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a:srgbClr val="33A139"/>
    <a:srgbClr val="83C687"/>
    <a:srgbClr val="CC00FF"/>
    <a:srgbClr val="FF0000"/>
    <a:srgbClr val="FF0066"/>
    <a:srgbClr val="FFFF66"/>
    <a:srgbClr val="D60093"/>
    <a:srgbClr val="66FF33"/>
    <a:srgbClr val="CC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44" autoAdjust="0"/>
    <p:restoredTop sz="94660"/>
  </p:normalViewPr>
  <p:slideViewPr>
    <p:cSldViewPr snapToGrid="0" showGuides="1">
      <p:cViewPr varScale="1">
        <p:scale>
          <a:sx n="48" d="100"/>
          <a:sy n="48" d="100"/>
        </p:scale>
        <p:origin x="2166" y="54"/>
      </p:cViewPr>
      <p:guideLst>
        <p:guide orient="horz" pos="2403"/>
        <p:guide pos="154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39949" y="1708486"/>
            <a:ext cx="6119416" cy="3634458"/>
          </a:xfrm>
        </p:spPr>
        <p:txBody>
          <a:bodyPr anchor="b"/>
          <a:lstStyle>
            <a:lvl1pPr algn="ctr">
              <a:defRPr sz="4724"/>
            </a:lvl1pPr>
          </a:lstStyle>
          <a:p>
            <a:r>
              <a:rPr lang="ja-JP" altLang="en-US"/>
              <a:t>マスター タイトルの書式設定</a:t>
            </a:r>
            <a:endParaRPr lang="en-US" dirty="0"/>
          </a:p>
        </p:txBody>
      </p:sp>
      <p:sp>
        <p:nvSpPr>
          <p:cNvPr id="3" name="Subtitle 2"/>
          <p:cNvSpPr>
            <a:spLocks noGrp="1"/>
          </p:cNvSpPr>
          <p:nvPr>
            <p:ph type="subTitle" idx="1"/>
          </p:nvPr>
        </p:nvSpPr>
        <p:spPr>
          <a:xfrm>
            <a:off x="899914" y="5483102"/>
            <a:ext cx="5399485" cy="2520438"/>
          </a:xfrm>
        </p:spPr>
        <p:txBody>
          <a:bodyPr/>
          <a:lstStyle>
            <a:lvl1pPr marL="0" indent="0" algn="ctr">
              <a:buNone/>
              <a:defRPr sz="1890"/>
            </a:lvl1pPr>
            <a:lvl2pPr marL="359954" indent="0" algn="ctr">
              <a:buNone/>
              <a:defRPr sz="1575"/>
            </a:lvl2pPr>
            <a:lvl3pPr marL="719907" indent="0" algn="ctr">
              <a:buNone/>
              <a:defRPr sz="1417"/>
            </a:lvl3pPr>
            <a:lvl4pPr marL="1079861" indent="0" algn="ctr">
              <a:buNone/>
              <a:defRPr sz="1260"/>
            </a:lvl4pPr>
            <a:lvl5pPr marL="1439814" indent="0" algn="ctr">
              <a:buNone/>
              <a:defRPr sz="1260"/>
            </a:lvl5pPr>
            <a:lvl6pPr marL="1799768" indent="0" algn="ctr">
              <a:buNone/>
              <a:defRPr sz="1260"/>
            </a:lvl6pPr>
            <a:lvl7pPr marL="2159721" indent="0" algn="ctr">
              <a:buNone/>
              <a:defRPr sz="1260"/>
            </a:lvl7pPr>
            <a:lvl8pPr marL="2519675" indent="0" algn="ctr">
              <a:buNone/>
              <a:defRPr sz="1260"/>
            </a:lvl8pPr>
            <a:lvl9pPr marL="2879628" indent="0" algn="ctr">
              <a:buNone/>
              <a:defRPr sz="126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B179CF6-4018-4FE8-ACE5-1D9EA463A12B}" type="datetimeFigureOut">
              <a:rPr kumimoji="1" lang="ja-JP" altLang="en-US" smtClean="0"/>
              <a:t>2022/6/14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A23E850-7688-4E41-A02F-9CA28E5826C7}" type="slidenum">
              <a:rPr kumimoji="1" lang="ja-JP" altLang="en-US" smtClean="0"/>
              <a:t>‹#›</a:t>
            </a:fld>
            <a:endParaRPr kumimoji="1" lang="ja-JP" altLang="en-US"/>
          </a:p>
        </p:txBody>
      </p:sp>
    </p:spTree>
    <p:extLst>
      <p:ext uri="{BB962C8B-B14F-4D97-AF65-F5344CB8AC3E}">
        <p14:creationId xmlns:p14="http://schemas.microsoft.com/office/powerpoint/2010/main" val="9231592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B179CF6-4018-4FE8-ACE5-1D9EA463A12B}" type="datetimeFigureOut">
              <a:rPr kumimoji="1" lang="ja-JP" altLang="en-US" smtClean="0"/>
              <a:t>2022/6/14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A23E850-7688-4E41-A02F-9CA28E5826C7}" type="slidenum">
              <a:rPr kumimoji="1" lang="ja-JP" altLang="en-US" smtClean="0"/>
              <a:t>‹#›</a:t>
            </a:fld>
            <a:endParaRPr kumimoji="1" lang="ja-JP" altLang="en-US"/>
          </a:p>
        </p:txBody>
      </p:sp>
    </p:spTree>
    <p:extLst>
      <p:ext uri="{BB962C8B-B14F-4D97-AF65-F5344CB8AC3E}">
        <p14:creationId xmlns:p14="http://schemas.microsoft.com/office/powerpoint/2010/main" val="37708528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152009" y="555801"/>
            <a:ext cx="1552352" cy="8846909"/>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94953" y="555801"/>
            <a:ext cx="4567064" cy="8846909"/>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B179CF6-4018-4FE8-ACE5-1D9EA463A12B}" type="datetimeFigureOut">
              <a:rPr kumimoji="1" lang="ja-JP" altLang="en-US" smtClean="0"/>
              <a:t>2022/6/14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A23E850-7688-4E41-A02F-9CA28E5826C7}" type="slidenum">
              <a:rPr kumimoji="1" lang="ja-JP" altLang="en-US" smtClean="0"/>
              <a:t>‹#›</a:t>
            </a:fld>
            <a:endParaRPr kumimoji="1" lang="ja-JP" altLang="en-US"/>
          </a:p>
        </p:txBody>
      </p:sp>
    </p:spTree>
    <p:extLst>
      <p:ext uri="{BB962C8B-B14F-4D97-AF65-F5344CB8AC3E}">
        <p14:creationId xmlns:p14="http://schemas.microsoft.com/office/powerpoint/2010/main" val="33883242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B179CF6-4018-4FE8-ACE5-1D9EA463A12B}" type="datetimeFigureOut">
              <a:rPr kumimoji="1" lang="ja-JP" altLang="en-US" smtClean="0"/>
              <a:t>2022/6/14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A23E850-7688-4E41-A02F-9CA28E5826C7}" type="slidenum">
              <a:rPr kumimoji="1" lang="ja-JP" altLang="en-US" smtClean="0"/>
              <a:t>‹#›</a:t>
            </a:fld>
            <a:endParaRPr kumimoji="1" lang="ja-JP" altLang="en-US"/>
          </a:p>
        </p:txBody>
      </p:sp>
    </p:spTree>
    <p:extLst>
      <p:ext uri="{BB962C8B-B14F-4D97-AF65-F5344CB8AC3E}">
        <p14:creationId xmlns:p14="http://schemas.microsoft.com/office/powerpoint/2010/main" val="23459505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91204" y="2602603"/>
            <a:ext cx="6209407" cy="4342500"/>
          </a:xfrm>
        </p:spPr>
        <p:txBody>
          <a:bodyPr anchor="b"/>
          <a:lstStyle>
            <a:lvl1pPr>
              <a:defRPr sz="4724"/>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91204" y="6986185"/>
            <a:ext cx="6209407" cy="2283618"/>
          </a:xfrm>
        </p:spPr>
        <p:txBody>
          <a:bodyPr/>
          <a:lstStyle>
            <a:lvl1pPr marL="0" indent="0">
              <a:buNone/>
              <a:defRPr sz="1890">
                <a:solidFill>
                  <a:schemeClr val="tx1"/>
                </a:solidFill>
              </a:defRPr>
            </a:lvl1pPr>
            <a:lvl2pPr marL="359954" indent="0">
              <a:buNone/>
              <a:defRPr sz="1575">
                <a:solidFill>
                  <a:schemeClr val="tx1">
                    <a:tint val="75000"/>
                  </a:schemeClr>
                </a:solidFill>
              </a:defRPr>
            </a:lvl2pPr>
            <a:lvl3pPr marL="719907" indent="0">
              <a:buNone/>
              <a:defRPr sz="1417">
                <a:solidFill>
                  <a:schemeClr val="tx1">
                    <a:tint val="75000"/>
                  </a:schemeClr>
                </a:solidFill>
              </a:defRPr>
            </a:lvl3pPr>
            <a:lvl4pPr marL="1079861" indent="0">
              <a:buNone/>
              <a:defRPr sz="1260">
                <a:solidFill>
                  <a:schemeClr val="tx1">
                    <a:tint val="75000"/>
                  </a:schemeClr>
                </a:solidFill>
              </a:defRPr>
            </a:lvl4pPr>
            <a:lvl5pPr marL="1439814" indent="0">
              <a:buNone/>
              <a:defRPr sz="1260">
                <a:solidFill>
                  <a:schemeClr val="tx1">
                    <a:tint val="75000"/>
                  </a:schemeClr>
                </a:solidFill>
              </a:defRPr>
            </a:lvl5pPr>
            <a:lvl6pPr marL="1799768" indent="0">
              <a:buNone/>
              <a:defRPr sz="1260">
                <a:solidFill>
                  <a:schemeClr val="tx1">
                    <a:tint val="75000"/>
                  </a:schemeClr>
                </a:solidFill>
              </a:defRPr>
            </a:lvl6pPr>
            <a:lvl7pPr marL="2159721" indent="0">
              <a:buNone/>
              <a:defRPr sz="1260">
                <a:solidFill>
                  <a:schemeClr val="tx1">
                    <a:tint val="75000"/>
                  </a:schemeClr>
                </a:solidFill>
              </a:defRPr>
            </a:lvl7pPr>
            <a:lvl8pPr marL="2519675" indent="0">
              <a:buNone/>
              <a:defRPr sz="1260">
                <a:solidFill>
                  <a:schemeClr val="tx1">
                    <a:tint val="75000"/>
                  </a:schemeClr>
                </a:solidFill>
              </a:defRPr>
            </a:lvl8pPr>
            <a:lvl9pPr marL="2879628" indent="0">
              <a:buNone/>
              <a:defRPr sz="126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B179CF6-4018-4FE8-ACE5-1D9EA463A12B}" type="datetimeFigureOut">
              <a:rPr kumimoji="1" lang="ja-JP" altLang="en-US" smtClean="0"/>
              <a:t>2022/6/14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A23E850-7688-4E41-A02F-9CA28E5826C7}" type="slidenum">
              <a:rPr kumimoji="1" lang="ja-JP" altLang="en-US" smtClean="0"/>
              <a:t>‹#›</a:t>
            </a:fld>
            <a:endParaRPr kumimoji="1" lang="ja-JP" altLang="en-US"/>
          </a:p>
        </p:txBody>
      </p:sp>
    </p:spTree>
    <p:extLst>
      <p:ext uri="{BB962C8B-B14F-4D97-AF65-F5344CB8AC3E}">
        <p14:creationId xmlns:p14="http://schemas.microsoft.com/office/powerpoint/2010/main" val="5441398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94953" y="2779007"/>
            <a:ext cx="3059708" cy="662370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644652" y="2779007"/>
            <a:ext cx="3059708" cy="662370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B179CF6-4018-4FE8-ACE5-1D9EA463A12B}" type="datetimeFigureOut">
              <a:rPr kumimoji="1" lang="ja-JP" altLang="en-US" smtClean="0"/>
              <a:t>2022/6/14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A23E850-7688-4E41-A02F-9CA28E5826C7}" type="slidenum">
              <a:rPr kumimoji="1" lang="ja-JP" altLang="en-US" smtClean="0"/>
              <a:t>‹#›</a:t>
            </a:fld>
            <a:endParaRPr kumimoji="1" lang="ja-JP" altLang="en-US"/>
          </a:p>
        </p:txBody>
      </p:sp>
    </p:spTree>
    <p:extLst>
      <p:ext uri="{BB962C8B-B14F-4D97-AF65-F5344CB8AC3E}">
        <p14:creationId xmlns:p14="http://schemas.microsoft.com/office/powerpoint/2010/main" val="9023205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95891" y="555804"/>
            <a:ext cx="6209407" cy="2017801"/>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95891" y="2559104"/>
            <a:ext cx="3045646" cy="1254177"/>
          </a:xfrm>
        </p:spPr>
        <p:txBody>
          <a:bodyPr anchor="b"/>
          <a:lstStyle>
            <a:lvl1pPr marL="0" indent="0">
              <a:buNone/>
              <a:defRPr sz="1890" b="1"/>
            </a:lvl1pPr>
            <a:lvl2pPr marL="359954" indent="0">
              <a:buNone/>
              <a:defRPr sz="1575" b="1"/>
            </a:lvl2pPr>
            <a:lvl3pPr marL="719907" indent="0">
              <a:buNone/>
              <a:defRPr sz="1417" b="1"/>
            </a:lvl3pPr>
            <a:lvl4pPr marL="1079861" indent="0">
              <a:buNone/>
              <a:defRPr sz="1260" b="1"/>
            </a:lvl4pPr>
            <a:lvl5pPr marL="1439814" indent="0">
              <a:buNone/>
              <a:defRPr sz="1260" b="1"/>
            </a:lvl5pPr>
            <a:lvl6pPr marL="1799768" indent="0">
              <a:buNone/>
              <a:defRPr sz="1260" b="1"/>
            </a:lvl6pPr>
            <a:lvl7pPr marL="2159721" indent="0">
              <a:buNone/>
              <a:defRPr sz="1260" b="1"/>
            </a:lvl7pPr>
            <a:lvl8pPr marL="2519675" indent="0">
              <a:buNone/>
              <a:defRPr sz="1260" b="1"/>
            </a:lvl8pPr>
            <a:lvl9pPr marL="2879628" indent="0">
              <a:buNone/>
              <a:defRPr sz="1260" b="1"/>
            </a:lvl9pPr>
          </a:lstStyle>
          <a:p>
            <a:pPr lvl="0"/>
            <a:r>
              <a:rPr lang="ja-JP" altLang="en-US"/>
              <a:t>マスター テキストの書式設定</a:t>
            </a:r>
          </a:p>
        </p:txBody>
      </p:sp>
      <p:sp>
        <p:nvSpPr>
          <p:cNvPr id="4" name="Content Placeholder 3"/>
          <p:cNvSpPr>
            <a:spLocks noGrp="1"/>
          </p:cNvSpPr>
          <p:nvPr>
            <p:ph sz="half" idx="2"/>
          </p:nvPr>
        </p:nvSpPr>
        <p:spPr>
          <a:xfrm>
            <a:off x="495891" y="3813281"/>
            <a:ext cx="3045646" cy="560876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644652" y="2559104"/>
            <a:ext cx="3060646" cy="1254177"/>
          </a:xfrm>
        </p:spPr>
        <p:txBody>
          <a:bodyPr anchor="b"/>
          <a:lstStyle>
            <a:lvl1pPr marL="0" indent="0">
              <a:buNone/>
              <a:defRPr sz="1890" b="1"/>
            </a:lvl1pPr>
            <a:lvl2pPr marL="359954" indent="0">
              <a:buNone/>
              <a:defRPr sz="1575" b="1"/>
            </a:lvl2pPr>
            <a:lvl3pPr marL="719907" indent="0">
              <a:buNone/>
              <a:defRPr sz="1417" b="1"/>
            </a:lvl3pPr>
            <a:lvl4pPr marL="1079861" indent="0">
              <a:buNone/>
              <a:defRPr sz="1260" b="1"/>
            </a:lvl4pPr>
            <a:lvl5pPr marL="1439814" indent="0">
              <a:buNone/>
              <a:defRPr sz="1260" b="1"/>
            </a:lvl5pPr>
            <a:lvl6pPr marL="1799768" indent="0">
              <a:buNone/>
              <a:defRPr sz="1260" b="1"/>
            </a:lvl6pPr>
            <a:lvl7pPr marL="2159721" indent="0">
              <a:buNone/>
              <a:defRPr sz="1260" b="1"/>
            </a:lvl7pPr>
            <a:lvl8pPr marL="2519675" indent="0">
              <a:buNone/>
              <a:defRPr sz="1260" b="1"/>
            </a:lvl8pPr>
            <a:lvl9pPr marL="2879628" indent="0">
              <a:buNone/>
              <a:defRPr sz="1260" b="1"/>
            </a:lvl9pPr>
          </a:lstStyle>
          <a:p>
            <a:pPr lvl="0"/>
            <a:r>
              <a:rPr lang="ja-JP" altLang="en-US"/>
              <a:t>マスター テキストの書式設定</a:t>
            </a:r>
          </a:p>
        </p:txBody>
      </p:sp>
      <p:sp>
        <p:nvSpPr>
          <p:cNvPr id="6" name="Content Placeholder 5"/>
          <p:cNvSpPr>
            <a:spLocks noGrp="1"/>
          </p:cNvSpPr>
          <p:nvPr>
            <p:ph sz="quarter" idx="4"/>
          </p:nvPr>
        </p:nvSpPr>
        <p:spPr>
          <a:xfrm>
            <a:off x="3644652" y="3813281"/>
            <a:ext cx="3060646" cy="560876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B179CF6-4018-4FE8-ACE5-1D9EA463A12B}" type="datetimeFigureOut">
              <a:rPr kumimoji="1" lang="ja-JP" altLang="en-US" smtClean="0"/>
              <a:t>2022/6/14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A23E850-7688-4E41-A02F-9CA28E5826C7}" type="slidenum">
              <a:rPr kumimoji="1" lang="ja-JP" altLang="en-US" smtClean="0"/>
              <a:t>‹#›</a:t>
            </a:fld>
            <a:endParaRPr kumimoji="1" lang="ja-JP" altLang="en-US"/>
          </a:p>
        </p:txBody>
      </p:sp>
    </p:spTree>
    <p:extLst>
      <p:ext uri="{BB962C8B-B14F-4D97-AF65-F5344CB8AC3E}">
        <p14:creationId xmlns:p14="http://schemas.microsoft.com/office/powerpoint/2010/main" val="17859513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B179CF6-4018-4FE8-ACE5-1D9EA463A12B}" type="datetimeFigureOut">
              <a:rPr kumimoji="1" lang="ja-JP" altLang="en-US" smtClean="0"/>
              <a:t>2022/6/14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A23E850-7688-4E41-A02F-9CA28E5826C7}" type="slidenum">
              <a:rPr kumimoji="1" lang="ja-JP" altLang="en-US" smtClean="0"/>
              <a:t>‹#›</a:t>
            </a:fld>
            <a:endParaRPr kumimoji="1" lang="ja-JP" altLang="en-US"/>
          </a:p>
        </p:txBody>
      </p:sp>
    </p:spTree>
    <p:extLst>
      <p:ext uri="{BB962C8B-B14F-4D97-AF65-F5344CB8AC3E}">
        <p14:creationId xmlns:p14="http://schemas.microsoft.com/office/powerpoint/2010/main" val="36902248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179CF6-4018-4FE8-ACE5-1D9EA463A12B}" type="datetimeFigureOut">
              <a:rPr kumimoji="1" lang="ja-JP" altLang="en-US" smtClean="0"/>
              <a:t>2022/6/14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A23E850-7688-4E41-A02F-9CA28E5826C7}" type="slidenum">
              <a:rPr kumimoji="1" lang="ja-JP" altLang="en-US" smtClean="0"/>
              <a:t>‹#›</a:t>
            </a:fld>
            <a:endParaRPr kumimoji="1" lang="ja-JP" altLang="en-US"/>
          </a:p>
        </p:txBody>
      </p:sp>
    </p:spTree>
    <p:extLst>
      <p:ext uri="{BB962C8B-B14F-4D97-AF65-F5344CB8AC3E}">
        <p14:creationId xmlns:p14="http://schemas.microsoft.com/office/powerpoint/2010/main" val="1855118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95890" y="695960"/>
            <a:ext cx="2321966" cy="2435860"/>
          </a:xfrm>
        </p:spPr>
        <p:txBody>
          <a:bodyPr anchor="b"/>
          <a:lstStyle>
            <a:lvl1pPr>
              <a:defRPr sz="2519"/>
            </a:lvl1pPr>
          </a:lstStyle>
          <a:p>
            <a:r>
              <a:rPr lang="ja-JP" altLang="en-US"/>
              <a:t>マスター タイトルの書式設定</a:t>
            </a:r>
            <a:endParaRPr lang="en-US" dirty="0"/>
          </a:p>
        </p:txBody>
      </p:sp>
      <p:sp>
        <p:nvSpPr>
          <p:cNvPr id="3" name="Content Placeholder 2"/>
          <p:cNvSpPr>
            <a:spLocks noGrp="1"/>
          </p:cNvSpPr>
          <p:nvPr>
            <p:ph idx="1"/>
          </p:nvPr>
        </p:nvSpPr>
        <p:spPr>
          <a:xfrm>
            <a:off x="3060646" y="1503083"/>
            <a:ext cx="3644652" cy="7418740"/>
          </a:xfrm>
        </p:spPr>
        <p:txBody>
          <a:bodyPr/>
          <a:lstStyle>
            <a:lvl1pPr>
              <a:defRPr sz="2519"/>
            </a:lvl1pPr>
            <a:lvl2pPr>
              <a:defRPr sz="2204"/>
            </a:lvl2pPr>
            <a:lvl3pPr>
              <a:defRPr sz="1890"/>
            </a:lvl3pPr>
            <a:lvl4pPr>
              <a:defRPr sz="1575"/>
            </a:lvl4pPr>
            <a:lvl5pPr>
              <a:defRPr sz="1575"/>
            </a:lvl5pPr>
            <a:lvl6pPr>
              <a:defRPr sz="1575"/>
            </a:lvl6pPr>
            <a:lvl7pPr>
              <a:defRPr sz="1575"/>
            </a:lvl7pPr>
            <a:lvl8pPr>
              <a:defRPr sz="1575"/>
            </a:lvl8pPr>
            <a:lvl9pPr>
              <a:defRPr sz="157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95890" y="3131820"/>
            <a:ext cx="2321966" cy="5802084"/>
          </a:xfrm>
        </p:spPr>
        <p:txBody>
          <a:bodyPr/>
          <a:lstStyle>
            <a:lvl1pPr marL="0" indent="0">
              <a:buNone/>
              <a:defRPr sz="1260"/>
            </a:lvl1pPr>
            <a:lvl2pPr marL="359954" indent="0">
              <a:buNone/>
              <a:defRPr sz="1102"/>
            </a:lvl2pPr>
            <a:lvl3pPr marL="719907" indent="0">
              <a:buNone/>
              <a:defRPr sz="945"/>
            </a:lvl3pPr>
            <a:lvl4pPr marL="1079861" indent="0">
              <a:buNone/>
              <a:defRPr sz="787"/>
            </a:lvl4pPr>
            <a:lvl5pPr marL="1439814" indent="0">
              <a:buNone/>
              <a:defRPr sz="787"/>
            </a:lvl5pPr>
            <a:lvl6pPr marL="1799768" indent="0">
              <a:buNone/>
              <a:defRPr sz="787"/>
            </a:lvl6pPr>
            <a:lvl7pPr marL="2159721" indent="0">
              <a:buNone/>
              <a:defRPr sz="787"/>
            </a:lvl7pPr>
            <a:lvl8pPr marL="2519675" indent="0">
              <a:buNone/>
              <a:defRPr sz="787"/>
            </a:lvl8pPr>
            <a:lvl9pPr marL="2879628" indent="0">
              <a:buNone/>
              <a:defRPr sz="78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B179CF6-4018-4FE8-ACE5-1D9EA463A12B}" type="datetimeFigureOut">
              <a:rPr kumimoji="1" lang="ja-JP" altLang="en-US" smtClean="0"/>
              <a:t>2022/6/14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A23E850-7688-4E41-A02F-9CA28E5826C7}" type="slidenum">
              <a:rPr kumimoji="1" lang="ja-JP" altLang="en-US" smtClean="0"/>
              <a:t>‹#›</a:t>
            </a:fld>
            <a:endParaRPr kumimoji="1" lang="ja-JP" altLang="en-US"/>
          </a:p>
        </p:txBody>
      </p:sp>
    </p:spTree>
    <p:extLst>
      <p:ext uri="{BB962C8B-B14F-4D97-AF65-F5344CB8AC3E}">
        <p14:creationId xmlns:p14="http://schemas.microsoft.com/office/powerpoint/2010/main" val="8105270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95890" y="695960"/>
            <a:ext cx="2321966" cy="2435860"/>
          </a:xfrm>
        </p:spPr>
        <p:txBody>
          <a:bodyPr anchor="b"/>
          <a:lstStyle>
            <a:lvl1pPr>
              <a:defRPr sz="2519"/>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060646" y="1503083"/>
            <a:ext cx="3644652" cy="7418740"/>
          </a:xfrm>
        </p:spPr>
        <p:txBody>
          <a:bodyPr anchor="t"/>
          <a:lstStyle>
            <a:lvl1pPr marL="0" indent="0">
              <a:buNone/>
              <a:defRPr sz="2519"/>
            </a:lvl1pPr>
            <a:lvl2pPr marL="359954" indent="0">
              <a:buNone/>
              <a:defRPr sz="2204"/>
            </a:lvl2pPr>
            <a:lvl3pPr marL="719907" indent="0">
              <a:buNone/>
              <a:defRPr sz="1890"/>
            </a:lvl3pPr>
            <a:lvl4pPr marL="1079861" indent="0">
              <a:buNone/>
              <a:defRPr sz="1575"/>
            </a:lvl4pPr>
            <a:lvl5pPr marL="1439814" indent="0">
              <a:buNone/>
              <a:defRPr sz="1575"/>
            </a:lvl5pPr>
            <a:lvl6pPr marL="1799768" indent="0">
              <a:buNone/>
              <a:defRPr sz="1575"/>
            </a:lvl6pPr>
            <a:lvl7pPr marL="2159721" indent="0">
              <a:buNone/>
              <a:defRPr sz="1575"/>
            </a:lvl7pPr>
            <a:lvl8pPr marL="2519675" indent="0">
              <a:buNone/>
              <a:defRPr sz="1575"/>
            </a:lvl8pPr>
            <a:lvl9pPr marL="2879628" indent="0">
              <a:buNone/>
              <a:defRPr sz="1575"/>
            </a:lvl9pPr>
          </a:lstStyle>
          <a:p>
            <a:r>
              <a:rPr lang="ja-JP" altLang="en-US"/>
              <a:t>図を追加</a:t>
            </a:r>
            <a:endParaRPr lang="en-US" dirty="0"/>
          </a:p>
        </p:txBody>
      </p:sp>
      <p:sp>
        <p:nvSpPr>
          <p:cNvPr id="4" name="Text Placeholder 3"/>
          <p:cNvSpPr>
            <a:spLocks noGrp="1"/>
          </p:cNvSpPr>
          <p:nvPr>
            <p:ph type="body" sz="half" idx="2"/>
          </p:nvPr>
        </p:nvSpPr>
        <p:spPr>
          <a:xfrm>
            <a:off x="495890" y="3131820"/>
            <a:ext cx="2321966" cy="5802084"/>
          </a:xfrm>
        </p:spPr>
        <p:txBody>
          <a:bodyPr/>
          <a:lstStyle>
            <a:lvl1pPr marL="0" indent="0">
              <a:buNone/>
              <a:defRPr sz="1260"/>
            </a:lvl1pPr>
            <a:lvl2pPr marL="359954" indent="0">
              <a:buNone/>
              <a:defRPr sz="1102"/>
            </a:lvl2pPr>
            <a:lvl3pPr marL="719907" indent="0">
              <a:buNone/>
              <a:defRPr sz="945"/>
            </a:lvl3pPr>
            <a:lvl4pPr marL="1079861" indent="0">
              <a:buNone/>
              <a:defRPr sz="787"/>
            </a:lvl4pPr>
            <a:lvl5pPr marL="1439814" indent="0">
              <a:buNone/>
              <a:defRPr sz="787"/>
            </a:lvl5pPr>
            <a:lvl6pPr marL="1799768" indent="0">
              <a:buNone/>
              <a:defRPr sz="787"/>
            </a:lvl6pPr>
            <a:lvl7pPr marL="2159721" indent="0">
              <a:buNone/>
              <a:defRPr sz="787"/>
            </a:lvl7pPr>
            <a:lvl8pPr marL="2519675" indent="0">
              <a:buNone/>
              <a:defRPr sz="787"/>
            </a:lvl8pPr>
            <a:lvl9pPr marL="2879628" indent="0">
              <a:buNone/>
              <a:defRPr sz="78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B179CF6-4018-4FE8-ACE5-1D9EA463A12B}" type="datetimeFigureOut">
              <a:rPr kumimoji="1" lang="ja-JP" altLang="en-US" smtClean="0"/>
              <a:t>2022/6/14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A23E850-7688-4E41-A02F-9CA28E5826C7}" type="slidenum">
              <a:rPr kumimoji="1" lang="ja-JP" altLang="en-US" smtClean="0"/>
              <a:t>‹#›</a:t>
            </a:fld>
            <a:endParaRPr kumimoji="1" lang="ja-JP" altLang="en-US"/>
          </a:p>
        </p:txBody>
      </p:sp>
    </p:spTree>
    <p:extLst>
      <p:ext uri="{BB962C8B-B14F-4D97-AF65-F5344CB8AC3E}">
        <p14:creationId xmlns:p14="http://schemas.microsoft.com/office/powerpoint/2010/main" val="18466474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4953" y="555804"/>
            <a:ext cx="6209407" cy="2017801"/>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94953" y="2779007"/>
            <a:ext cx="6209407" cy="662370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94953" y="9675780"/>
            <a:ext cx="1619845" cy="555801"/>
          </a:xfrm>
          <a:prstGeom prst="rect">
            <a:avLst/>
          </a:prstGeom>
        </p:spPr>
        <p:txBody>
          <a:bodyPr vert="horz" lIns="91440" tIns="45720" rIns="91440" bIns="45720" rtlCol="0" anchor="ctr"/>
          <a:lstStyle>
            <a:lvl1pPr algn="l">
              <a:defRPr sz="945">
                <a:solidFill>
                  <a:schemeClr val="tx1">
                    <a:tint val="75000"/>
                  </a:schemeClr>
                </a:solidFill>
              </a:defRPr>
            </a:lvl1pPr>
          </a:lstStyle>
          <a:p>
            <a:fld id="{CB179CF6-4018-4FE8-ACE5-1D9EA463A12B}" type="datetimeFigureOut">
              <a:rPr kumimoji="1" lang="ja-JP" altLang="en-US" smtClean="0"/>
              <a:t>2022/6/14</a:t>
            </a:fld>
            <a:endParaRPr kumimoji="1" lang="ja-JP" altLang="en-US"/>
          </a:p>
        </p:txBody>
      </p:sp>
      <p:sp>
        <p:nvSpPr>
          <p:cNvPr id="5" name="Footer Placeholder 4"/>
          <p:cNvSpPr>
            <a:spLocks noGrp="1"/>
          </p:cNvSpPr>
          <p:nvPr>
            <p:ph type="ftr" sz="quarter" idx="3"/>
          </p:nvPr>
        </p:nvSpPr>
        <p:spPr>
          <a:xfrm>
            <a:off x="2384773" y="9675780"/>
            <a:ext cx="2429768" cy="555801"/>
          </a:xfrm>
          <a:prstGeom prst="rect">
            <a:avLst/>
          </a:prstGeom>
        </p:spPr>
        <p:txBody>
          <a:bodyPr vert="horz" lIns="91440" tIns="45720" rIns="91440" bIns="45720" rtlCol="0" anchor="ctr"/>
          <a:lstStyle>
            <a:lvl1pPr algn="ctr">
              <a:defRPr sz="945">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084515" y="9675780"/>
            <a:ext cx="1619845" cy="555801"/>
          </a:xfrm>
          <a:prstGeom prst="rect">
            <a:avLst/>
          </a:prstGeom>
        </p:spPr>
        <p:txBody>
          <a:bodyPr vert="horz" lIns="91440" tIns="45720" rIns="91440" bIns="45720" rtlCol="0" anchor="ctr"/>
          <a:lstStyle>
            <a:lvl1pPr algn="r">
              <a:defRPr sz="945">
                <a:solidFill>
                  <a:schemeClr val="tx1">
                    <a:tint val="75000"/>
                  </a:schemeClr>
                </a:solidFill>
              </a:defRPr>
            </a:lvl1pPr>
          </a:lstStyle>
          <a:p>
            <a:fld id="{7A23E850-7688-4E41-A02F-9CA28E5826C7}" type="slidenum">
              <a:rPr kumimoji="1" lang="ja-JP" altLang="en-US" smtClean="0"/>
              <a:t>‹#›</a:t>
            </a:fld>
            <a:endParaRPr kumimoji="1" lang="ja-JP" altLang="en-US"/>
          </a:p>
        </p:txBody>
      </p:sp>
    </p:spTree>
    <p:extLst>
      <p:ext uri="{BB962C8B-B14F-4D97-AF65-F5344CB8AC3E}">
        <p14:creationId xmlns:p14="http://schemas.microsoft.com/office/powerpoint/2010/main" val="124448182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719907" rtl="0" eaLnBrk="1" latinLnBrk="0" hangingPunct="1">
        <a:lnSpc>
          <a:spcPct val="90000"/>
        </a:lnSpc>
        <a:spcBef>
          <a:spcPct val="0"/>
        </a:spcBef>
        <a:buNone/>
        <a:defRPr kumimoji="1" sz="3464" kern="1200">
          <a:solidFill>
            <a:schemeClr val="tx1"/>
          </a:solidFill>
          <a:latin typeface="+mj-lt"/>
          <a:ea typeface="+mj-ea"/>
          <a:cs typeface="+mj-cs"/>
        </a:defRPr>
      </a:lvl1pPr>
    </p:titleStyle>
    <p:bodyStyle>
      <a:lvl1pPr marL="179977" indent="-179977" algn="l" defTabSz="719907" rtl="0" eaLnBrk="1" latinLnBrk="0" hangingPunct="1">
        <a:lnSpc>
          <a:spcPct val="90000"/>
        </a:lnSpc>
        <a:spcBef>
          <a:spcPts val="787"/>
        </a:spcBef>
        <a:buFont typeface="Arial" panose="020B0604020202020204" pitchFamily="34" charset="0"/>
        <a:buChar char="•"/>
        <a:defRPr kumimoji="1" sz="2204" kern="1200">
          <a:solidFill>
            <a:schemeClr val="tx1"/>
          </a:solidFill>
          <a:latin typeface="+mn-lt"/>
          <a:ea typeface="+mn-ea"/>
          <a:cs typeface="+mn-cs"/>
        </a:defRPr>
      </a:lvl1pPr>
      <a:lvl2pPr marL="539930" indent="-179977" algn="l" defTabSz="719907" rtl="0" eaLnBrk="1" latinLnBrk="0" hangingPunct="1">
        <a:lnSpc>
          <a:spcPct val="90000"/>
        </a:lnSpc>
        <a:spcBef>
          <a:spcPts val="394"/>
        </a:spcBef>
        <a:buFont typeface="Arial" panose="020B0604020202020204" pitchFamily="34" charset="0"/>
        <a:buChar char="•"/>
        <a:defRPr kumimoji="1" sz="1890" kern="1200">
          <a:solidFill>
            <a:schemeClr val="tx1"/>
          </a:solidFill>
          <a:latin typeface="+mn-lt"/>
          <a:ea typeface="+mn-ea"/>
          <a:cs typeface="+mn-cs"/>
        </a:defRPr>
      </a:lvl2pPr>
      <a:lvl3pPr marL="899884" indent="-179977" algn="l" defTabSz="719907" rtl="0" eaLnBrk="1" latinLnBrk="0" hangingPunct="1">
        <a:lnSpc>
          <a:spcPct val="90000"/>
        </a:lnSpc>
        <a:spcBef>
          <a:spcPts val="394"/>
        </a:spcBef>
        <a:buFont typeface="Arial" panose="020B0604020202020204" pitchFamily="34" charset="0"/>
        <a:buChar char="•"/>
        <a:defRPr kumimoji="1" sz="1575" kern="1200">
          <a:solidFill>
            <a:schemeClr val="tx1"/>
          </a:solidFill>
          <a:latin typeface="+mn-lt"/>
          <a:ea typeface="+mn-ea"/>
          <a:cs typeface="+mn-cs"/>
        </a:defRPr>
      </a:lvl3pPr>
      <a:lvl4pPr marL="1259837" indent="-179977" algn="l" defTabSz="719907" rtl="0" eaLnBrk="1" latinLnBrk="0" hangingPunct="1">
        <a:lnSpc>
          <a:spcPct val="90000"/>
        </a:lnSpc>
        <a:spcBef>
          <a:spcPts val="394"/>
        </a:spcBef>
        <a:buFont typeface="Arial" panose="020B0604020202020204" pitchFamily="34" charset="0"/>
        <a:buChar char="•"/>
        <a:defRPr kumimoji="1" sz="1417" kern="1200">
          <a:solidFill>
            <a:schemeClr val="tx1"/>
          </a:solidFill>
          <a:latin typeface="+mn-lt"/>
          <a:ea typeface="+mn-ea"/>
          <a:cs typeface="+mn-cs"/>
        </a:defRPr>
      </a:lvl4pPr>
      <a:lvl5pPr marL="1619791" indent="-179977" algn="l" defTabSz="719907" rtl="0" eaLnBrk="1" latinLnBrk="0" hangingPunct="1">
        <a:lnSpc>
          <a:spcPct val="90000"/>
        </a:lnSpc>
        <a:spcBef>
          <a:spcPts val="394"/>
        </a:spcBef>
        <a:buFont typeface="Arial" panose="020B0604020202020204" pitchFamily="34" charset="0"/>
        <a:buChar char="•"/>
        <a:defRPr kumimoji="1" sz="1417" kern="1200">
          <a:solidFill>
            <a:schemeClr val="tx1"/>
          </a:solidFill>
          <a:latin typeface="+mn-lt"/>
          <a:ea typeface="+mn-ea"/>
          <a:cs typeface="+mn-cs"/>
        </a:defRPr>
      </a:lvl5pPr>
      <a:lvl6pPr marL="1979745" indent="-179977" algn="l" defTabSz="719907" rtl="0" eaLnBrk="1" latinLnBrk="0" hangingPunct="1">
        <a:lnSpc>
          <a:spcPct val="90000"/>
        </a:lnSpc>
        <a:spcBef>
          <a:spcPts val="394"/>
        </a:spcBef>
        <a:buFont typeface="Arial" panose="020B0604020202020204" pitchFamily="34" charset="0"/>
        <a:buChar char="•"/>
        <a:defRPr kumimoji="1" sz="1417" kern="1200">
          <a:solidFill>
            <a:schemeClr val="tx1"/>
          </a:solidFill>
          <a:latin typeface="+mn-lt"/>
          <a:ea typeface="+mn-ea"/>
          <a:cs typeface="+mn-cs"/>
        </a:defRPr>
      </a:lvl6pPr>
      <a:lvl7pPr marL="2339698" indent="-179977" algn="l" defTabSz="719907" rtl="0" eaLnBrk="1" latinLnBrk="0" hangingPunct="1">
        <a:lnSpc>
          <a:spcPct val="90000"/>
        </a:lnSpc>
        <a:spcBef>
          <a:spcPts val="394"/>
        </a:spcBef>
        <a:buFont typeface="Arial" panose="020B0604020202020204" pitchFamily="34" charset="0"/>
        <a:buChar char="•"/>
        <a:defRPr kumimoji="1" sz="1417" kern="1200">
          <a:solidFill>
            <a:schemeClr val="tx1"/>
          </a:solidFill>
          <a:latin typeface="+mn-lt"/>
          <a:ea typeface="+mn-ea"/>
          <a:cs typeface="+mn-cs"/>
        </a:defRPr>
      </a:lvl7pPr>
      <a:lvl8pPr marL="2699652" indent="-179977" algn="l" defTabSz="719907" rtl="0" eaLnBrk="1" latinLnBrk="0" hangingPunct="1">
        <a:lnSpc>
          <a:spcPct val="90000"/>
        </a:lnSpc>
        <a:spcBef>
          <a:spcPts val="394"/>
        </a:spcBef>
        <a:buFont typeface="Arial" panose="020B0604020202020204" pitchFamily="34" charset="0"/>
        <a:buChar char="•"/>
        <a:defRPr kumimoji="1" sz="1417" kern="1200">
          <a:solidFill>
            <a:schemeClr val="tx1"/>
          </a:solidFill>
          <a:latin typeface="+mn-lt"/>
          <a:ea typeface="+mn-ea"/>
          <a:cs typeface="+mn-cs"/>
        </a:defRPr>
      </a:lvl8pPr>
      <a:lvl9pPr marL="3059605" indent="-179977" algn="l" defTabSz="719907" rtl="0" eaLnBrk="1" latinLnBrk="0" hangingPunct="1">
        <a:lnSpc>
          <a:spcPct val="90000"/>
        </a:lnSpc>
        <a:spcBef>
          <a:spcPts val="394"/>
        </a:spcBef>
        <a:buFont typeface="Arial" panose="020B0604020202020204" pitchFamily="34" charset="0"/>
        <a:buChar char="•"/>
        <a:defRPr kumimoji="1" sz="1417" kern="1200">
          <a:solidFill>
            <a:schemeClr val="tx1"/>
          </a:solidFill>
          <a:latin typeface="+mn-lt"/>
          <a:ea typeface="+mn-ea"/>
          <a:cs typeface="+mn-cs"/>
        </a:defRPr>
      </a:lvl9pPr>
    </p:bodyStyle>
    <p:otherStyle>
      <a:defPPr>
        <a:defRPr lang="en-US"/>
      </a:defPPr>
      <a:lvl1pPr marL="0" algn="l" defTabSz="719907" rtl="0" eaLnBrk="1" latinLnBrk="0" hangingPunct="1">
        <a:defRPr kumimoji="1" sz="1417" kern="1200">
          <a:solidFill>
            <a:schemeClr val="tx1"/>
          </a:solidFill>
          <a:latin typeface="+mn-lt"/>
          <a:ea typeface="+mn-ea"/>
          <a:cs typeface="+mn-cs"/>
        </a:defRPr>
      </a:lvl1pPr>
      <a:lvl2pPr marL="359954" algn="l" defTabSz="719907" rtl="0" eaLnBrk="1" latinLnBrk="0" hangingPunct="1">
        <a:defRPr kumimoji="1" sz="1417" kern="1200">
          <a:solidFill>
            <a:schemeClr val="tx1"/>
          </a:solidFill>
          <a:latin typeface="+mn-lt"/>
          <a:ea typeface="+mn-ea"/>
          <a:cs typeface="+mn-cs"/>
        </a:defRPr>
      </a:lvl2pPr>
      <a:lvl3pPr marL="719907" algn="l" defTabSz="719907" rtl="0" eaLnBrk="1" latinLnBrk="0" hangingPunct="1">
        <a:defRPr kumimoji="1" sz="1417" kern="1200">
          <a:solidFill>
            <a:schemeClr val="tx1"/>
          </a:solidFill>
          <a:latin typeface="+mn-lt"/>
          <a:ea typeface="+mn-ea"/>
          <a:cs typeface="+mn-cs"/>
        </a:defRPr>
      </a:lvl3pPr>
      <a:lvl4pPr marL="1079861" algn="l" defTabSz="719907" rtl="0" eaLnBrk="1" latinLnBrk="0" hangingPunct="1">
        <a:defRPr kumimoji="1" sz="1417" kern="1200">
          <a:solidFill>
            <a:schemeClr val="tx1"/>
          </a:solidFill>
          <a:latin typeface="+mn-lt"/>
          <a:ea typeface="+mn-ea"/>
          <a:cs typeface="+mn-cs"/>
        </a:defRPr>
      </a:lvl4pPr>
      <a:lvl5pPr marL="1439814" algn="l" defTabSz="719907" rtl="0" eaLnBrk="1" latinLnBrk="0" hangingPunct="1">
        <a:defRPr kumimoji="1" sz="1417" kern="1200">
          <a:solidFill>
            <a:schemeClr val="tx1"/>
          </a:solidFill>
          <a:latin typeface="+mn-lt"/>
          <a:ea typeface="+mn-ea"/>
          <a:cs typeface="+mn-cs"/>
        </a:defRPr>
      </a:lvl5pPr>
      <a:lvl6pPr marL="1799768" algn="l" defTabSz="719907" rtl="0" eaLnBrk="1" latinLnBrk="0" hangingPunct="1">
        <a:defRPr kumimoji="1" sz="1417" kern="1200">
          <a:solidFill>
            <a:schemeClr val="tx1"/>
          </a:solidFill>
          <a:latin typeface="+mn-lt"/>
          <a:ea typeface="+mn-ea"/>
          <a:cs typeface="+mn-cs"/>
        </a:defRPr>
      </a:lvl6pPr>
      <a:lvl7pPr marL="2159721" algn="l" defTabSz="719907" rtl="0" eaLnBrk="1" latinLnBrk="0" hangingPunct="1">
        <a:defRPr kumimoji="1" sz="1417" kern="1200">
          <a:solidFill>
            <a:schemeClr val="tx1"/>
          </a:solidFill>
          <a:latin typeface="+mn-lt"/>
          <a:ea typeface="+mn-ea"/>
          <a:cs typeface="+mn-cs"/>
        </a:defRPr>
      </a:lvl7pPr>
      <a:lvl8pPr marL="2519675" algn="l" defTabSz="719907" rtl="0" eaLnBrk="1" latinLnBrk="0" hangingPunct="1">
        <a:defRPr kumimoji="1" sz="1417" kern="1200">
          <a:solidFill>
            <a:schemeClr val="tx1"/>
          </a:solidFill>
          <a:latin typeface="+mn-lt"/>
          <a:ea typeface="+mn-ea"/>
          <a:cs typeface="+mn-cs"/>
        </a:defRPr>
      </a:lvl8pPr>
      <a:lvl9pPr marL="2879628" algn="l" defTabSz="719907" rtl="0" eaLnBrk="1" latinLnBrk="0" hangingPunct="1">
        <a:defRPr kumimoji="1" sz="141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03C66B8F-B1A4-455E-856B-D075FE87993B}"/>
              </a:ext>
            </a:extLst>
          </p:cNvPr>
          <p:cNvSpPr txBox="1"/>
          <p:nvPr/>
        </p:nvSpPr>
        <p:spPr>
          <a:xfrm>
            <a:off x="160678" y="1543621"/>
            <a:ext cx="6877956" cy="1169551"/>
          </a:xfrm>
          <a:prstGeom prst="rect">
            <a:avLst/>
          </a:prstGeom>
          <a:noFill/>
        </p:spPr>
        <p:txBody>
          <a:bodyPr wrap="square" rtlCol="0">
            <a:spAutoFit/>
          </a:bodyPr>
          <a:lstStyle/>
          <a:p>
            <a:r>
              <a:rPr lang="ja-JP" altLang="en-US" sz="1400" b="1" u="sng" dirty="0"/>
              <a:t>６月２０日（月）午前中までに</a:t>
            </a:r>
            <a:r>
              <a:rPr lang="en-US" altLang="ja-JP" sz="1400" b="1" u="sng" dirty="0"/>
              <a:t>,</a:t>
            </a:r>
            <a:r>
              <a:rPr lang="ja-JP" altLang="en-US" sz="1400" b="1" dirty="0"/>
              <a:t> </a:t>
            </a:r>
            <a:r>
              <a:rPr lang="en-US" altLang="ja-JP" sz="1400" b="1" dirty="0"/>
              <a:t>FAX</a:t>
            </a:r>
            <a:r>
              <a:rPr lang="ja-JP" altLang="en-US" sz="1400" b="1" dirty="0"/>
              <a:t>またはメールでお申込みください。</a:t>
            </a:r>
            <a:endParaRPr lang="en-US" altLang="ja-JP" sz="1400" b="1" dirty="0"/>
          </a:p>
          <a:p>
            <a:r>
              <a:rPr lang="ja-JP" altLang="en-US" sz="1400" b="1" dirty="0"/>
              <a:t>メールでお申し込みの場合は，以下の必要事項を記入し</a:t>
            </a:r>
            <a:r>
              <a:rPr lang="en-US" altLang="ja-JP" sz="1400" b="1" dirty="0"/>
              <a:t>,</a:t>
            </a:r>
            <a:r>
              <a:rPr lang="ja-JP" altLang="en-US" sz="1400" b="1" dirty="0"/>
              <a:t>件名を「対仏輸出セミナー申込」としてご送付いただくか、本文に直接入力してください。</a:t>
            </a:r>
            <a:endParaRPr lang="en-US" altLang="ja-JP" sz="1400" b="1" dirty="0"/>
          </a:p>
          <a:p>
            <a:endParaRPr lang="en-US" altLang="ja-JP" sz="1400" b="1" dirty="0"/>
          </a:p>
          <a:p>
            <a:r>
              <a:rPr lang="en-US" altLang="ja-JP" sz="1400" b="1" dirty="0"/>
              <a:t>※</a:t>
            </a:r>
            <a:r>
              <a:rPr lang="ja-JP" altLang="en-US" sz="1400" b="1" dirty="0"/>
              <a:t>フランス（</a:t>
            </a:r>
            <a:r>
              <a:rPr lang="en-US" altLang="ja-JP" sz="1400" b="1" dirty="0"/>
              <a:t>EU</a:t>
            </a:r>
            <a:r>
              <a:rPr lang="ja-JP" altLang="en-US" sz="1400" b="1" dirty="0"/>
              <a:t>）への輸出等にご興味のある方のご参加をお待ちしております。</a:t>
            </a:r>
            <a:endParaRPr lang="en-US" altLang="ja-JP" sz="1400" b="1" dirty="0"/>
          </a:p>
        </p:txBody>
      </p:sp>
      <p:cxnSp>
        <p:nvCxnSpPr>
          <p:cNvPr id="4" name="直線コネクタ 3">
            <a:extLst>
              <a:ext uri="{FF2B5EF4-FFF2-40B4-BE49-F238E27FC236}">
                <a16:creationId xmlns:a16="http://schemas.microsoft.com/office/drawing/2014/main" id="{DD05CC2C-E13F-4435-B3C9-A2F380B15107}"/>
              </a:ext>
            </a:extLst>
          </p:cNvPr>
          <p:cNvCxnSpPr/>
          <p:nvPr/>
        </p:nvCxnSpPr>
        <p:spPr>
          <a:xfrm>
            <a:off x="72084" y="1381371"/>
            <a:ext cx="7006125" cy="0"/>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5" name="テキスト ボックス 4">
            <a:extLst>
              <a:ext uri="{FF2B5EF4-FFF2-40B4-BE49-F238E27FC236}">
                <a16:creationId xmlns:a16="http://schemas.microsoft.com/office/drawing/2014/main" id="{AA14A5EA-68F5-4935-A1D0-4FD0E0B48010}"/>
              </a:ext>
            </a:extLst>
          </p:cNvPr>
          <p:cNvSpPr txBox="1"/>
          <p:nvPr/>
        </p:nvSpPr>
        <p:spPr>
          <a:xfrm>
            <a:off x="2941860" y="1187557"/>
            <a:ext cx="1315592" cy="369332"/>
          </a:xfrm>
          <a:prstGeom prst="rect">
            <a:avLst/>
          </a:prstGeom>
          <a:solidFill>
            <a:schemeClr val="bg1"/>
          </a:solidFill>
        </p:spPr>
        <p:txBody>
          <a:bodyPr wrap="square" rtlCol="0">
            <a:spAutoFit/>
          </a:bodyPr>
          <a:lstStyle/>
          <a:p>
            <a:r>
              <a:rPr lang="ja-JP" altLang="en-US" sz="1800" b="1" dirty="0"/>
              <a:t>申　込　書</a:t>
            </a:r>
          </a:p>
        </p:txBody>
      </p:sp>
      <p:sp>
        <p:nvSpPr>
          <p:cNvPr id="2" name="テキスト ボックス 1">
            <a:extLst>
              <a:ext uri="{FF2B5EF4-FFF2-40B4-BE49-F238E27FC236}">
                <a16:creationId xmlns:a16="http://schemas.microsoft.com/office/drawing/2014/main" id="{D25E9794-CB3A-49CD-8B74-F503C4F6FF85}"/>
              </a:ext>
            </a:extLst>
          </p:cNvPr>
          <p:cNvSpPr txBox="1"/>
          <p:nvPr/>
        </p:nvSpPr>
        <p:spPr>
          <a:xfrm>
            <a:off x="136168" y="8895779"/>
            <a:ext cx="6877956" cy="1306512"/>
          </a:xfrm>
          <a:prstGeom prst="rect">
            <a:avLst/>
          </a:prstGeom>
          <a:noFill/>
        </p:spPr>
        <p:txBody>
          <a:bodyPr wrap="square" rtlCol="0">
            <a:spAutoFit/>
          </a:bodyPr>
          <a:lstStyle/>
          <a:p>
            <a:r>
              <a:rPr lang="en-US" altLang="ja-JP" sz="1260" b="1" dirty="0">
                <a:latin typeface="+mn-ea"/>
              </a:rPr>
              <a:t>【</a:t>
            </a:r>
            <a:r>
              <a:rPr lang="ja-JP" altLang="en-US" sz="1260" b="1" dirty="0">
                <a:latin typeface="+mn-ea"/>
              </a:rPr>
              <a:t>個人情報の取扱いについて</a:t>
            </a:r>
            <a:r>
              <a:rPr lang="en-US" altLang="ja-JP" sz="1260" b="1" dirty="0">
                <a:latin typeface="+mn-ea"/>
              </a:rPr>
              <a:t>】</a:t>
            </a:r>
          </a:p>
          <a:p>
            <a:r>
              <a:rPr lang="ja-JP" altLang="ja-JP" sz="1260" b="1" kern="100" dirty="0">
                <a:latin typeface="+mn-ea"/>
                <a:cs typeface="Times New Roman" panose="02020603050405020304" pitchFamily="18" charset="0"/>
              </a:rPr>
              <a:t>取得した個人情報は</a:t>
            </a:r>
            <a:r>
              <a:rPr lang="ja-JP" altLang="en-US" sz="1260" b="1" kern="100" dirty="0">
                <a:latin typeface="+mn-ea"/>
                <a:cs typeface="Times New Roman" panose="02020603050405020304" pitchFamily="18" charset="0"/>
              </a:rPr>
              <a:t>，</a:t>
            </a:r>
            <a:r>
              <a:rPr lang="ja-JP" altLang="ja-JP" sz="1260" b="1" kern="100" dirty="0">
                <a:latin typeface="+mn-ea"/>
                <a:cs typeface="Times New Roman" panose="02020603050405020304" pitchFamily="18" charset="0"/>
              </a:rPr>
              <a:t>「本</a:t>
            </a:r>
            <a:r>
              <a:rPr lang="ja-JP" altLang="en-US" sz="1260" b="1" kern="100" dirty="0">
                <a:latin typeface="+mn-ea"/>
                <a:cs typeface="Times New Roman" panose="02020603050405020304" pitchFamily="18" charset="0"/>
              </a:rPr>
              <a:t>セミナー</a:t>
            </a:r>
            <a:r>
              <a:rPr lang="ja-JP" altLang="ja-JP" sz="1260" b="1" kern="100" dirty="0">
                <a:latin typeface="+mn-ea"/>
                <a:cs typeface="Times New Roman" panose="02020603050405020304" pitchFamily="18" charset="0"/>
              </a:rPr>
              <a:t>に係る諸業務」のため</a:t>
            </a:r>
            <a:r>
              <a:rPr lang="ja-JP" altLang="en-US" sz="1260" b="1" kern="100" dirty="0">
                <a:latin typeface="+mn-ea"/>
                <a:cs typeface="Times New Roman" panose="02020603050405020304" pitchFamily="18" charset="0"/>
              </a:rPr>
              <a:t>，公益財団法人くまもと産業支援財団で</a:t>
            </a:r>
            <a:endParaRPr lang="en-US" altLang="ja-JP" sz="1260" b="1" kern="100" dirty="0">
              <a:latin typeface="+mn-ea"/>
              <a:cs typeface="Times New Roman" panose="02020603050405020304" pitchFamily="18" charset="0"/>
            </a:endParaRPr>
          </a:p>
          <a:p>
            <a:r>
              <a:rPr lang="ja-JP" altLang="en-US" sz="1260" b="1" kern="100" dirty="0">
                <a:latin typeface="+mn-ea"/>
                <a:cs typeface="Times New Roman" panose="02020603050405020304" pitchFamily="18" charset="0"/>
              </a:rPr>
              <a:t>利用・</a:t>
            </a:r>
            <a:r>
              <a:rPr lang="ja-JP" altLang="ja-JP" sz="1260" b="1" kern="100" dirty="0">
                <a:latin typeface="+mn-ea"/>
                <a:cs typeface="Times New Roman" panose="02020603050405020304" pitchFamily="18" charset="0"/>
              </a:rPr>
              <a:t>保管いたします。</a:t>
            </a:r>
            <a:endParaRPr lang="en-US" altLang="ja-JP" sz="1260" b="1" kern="100" dirty="0">
              <a:latin typeface="+mn-ea"/>
              <a:cs typeface="Times New Roman" panose="02020603050405020304" pitchFamily="18" charset="0"/>
            </a:endParaRPr>
          </a:p>
          <a:p>
            <a:r>
              <a:rPr lang="ja-JP" altLang="en-US" sz="1260" b="1" kern="100" dirty="0">
                <a:latin typeface="+mn-ea"/>
                <a:cs typeface="Times New Roman" panose="02020603050405020304" pitchFamily="18" charset="0"/>
              </a:rPr>
              <a:t>　　</a:t>
            </a:r>
            <a:endParaRPr lang="en-US" altLang="ja-JP" sz="1260" b="1" kern="100" dirty="0">
              <a:latin typeface="+mn-ea"/>
              <a:cs typeface="Times New Roman" panose="02020603050405020304" pitchFamily="18" charset="0"/>
            </a:endParaRPr>
          </a:p>
          <a:p>
            <a:r>
              <a:rPr lang="ja-JP" altLang="en-US" sz="1260" b="1" dirty="0">
                <a:latin typeface="+mn-ea"/>
              </a:rPr>
              <a:t>　</a:t>
            </a:r>
            <a:r>
              <a:rPr lang="ja-JP" altLang="en-US" sz="1600" b="1" dirty="0">
                <a:latin typeface="+mn-ea"/>
              </a:rPr>
              <a:t>　</a:t>
            </a:r>
            <a:r>
              <a:rPr lang="ja-JP" altLang="en-US" sz="1800" b="1" dirty="0">
                <a:latin typeface="+mn-ea"/>
              </a:rPr>
              <a:t>□　同意する</a:t>
            </a:r>
            <a:r>
              <a:rPr lang="ja-JP" altLang="en-US" sz="1050" b="1" dirty="0">
                <a:latin typeface="+mn-ea"/>
              </a:rPr>
              <a:t>（上記事項に同意して申し込む（左側のボックスにチェックを入れてください））</a:t>
            </a:r>
            <a:r>
              <a:rPr lang="ja-JP" altLang="en-US" sz="1050" b="1" kern="100" dirty="0">
                <a:latin typeface="+mn-ea"/>
                <a:cs typeface="Times New Roman" panose="02020603050405020304" pitchFamily="18" charset="0"/>
              </a:rPr>
              <a:t>　</a:t>
            </a:r>
            <a:endParaRPr lang="en-US" altLang="ja-JP" sz="1050" b="1" kern="100" dirty="0">
              <a:latin typeface="+mn-ea"/>
              <a:cs typeface="Times New Roman" panose="02020603050405020304" pitchFamily="18" charset="0"/>
            </a:endParaRPr>
          </a:p>
          <a:p>
            <a:pPr algn="just"/>
            <a:r>
              <a:rPr lang="ja-JP" altLang="en-US" sz="1050" b="1" kern="100" dirty="0">
                <a:latin typeface="游明朝" panose="02020400000000000000" pitchFamily="18" charset="-128"/>
                <a:ea typeface="游明朝" panose="02020400000000000000" pitchFamily="18" charset="-128"/>
                <a:cs typeface="Times New Roman" panose="02020603050405020304" pitchFamily="18" charset="0"/>
              </a:rPr>
              <a:t>　　　　　　　　　　　　　　　　　　　　　　　　　　　　　　　</a:t>
            </a:r>
            <a:endParaRPr lang="ja-JP" altLang="ja-JP" sz="1050" b="1" kern="100" dirty="0">
              <a:latin typeface="游明朝" panose="02020400000000000000" pitchFamily="18" charset="-128"/>
              <a:ea typeface="游明朝" panose="02020400000000000000" pitchFamily="18" charset="-128"/>
              <a:cs typeface="Times New Roman" panose="02020603050405020304" pitchFamily="18" charset="0"/>
            </a:endParaRPr>
          </a:p>
        </p:txBody>
      </p:sp>
      <p:sp>
        <p:nvSpPr>
          <p:cNvPr id="19" name="正方形/長方形 18">
            <a:extLst>
              <a:ext uri="{FF2B5EF4-FFF2-40B4-BE49-F238E27FC236}">
                <a16:creationId xmlns:a16="http://schemas.microsoft.com/office/drawing/2014/main" id="{442808DC-2C9A-41C6-9DED-CE568AA12810}"/>
              </a:ext>
            </a:extLst>
          </p:cNvPr>
          <p:cNvSpPr/>
          <p:nvPr/>
        </p:nvSpPr>
        <p:spPr>
          <a:xfrm>
            <a:off x="382607" y="1079901"/>
            <a:ext cx="6739344" cy="157574"/>
          </a:xfrm>
          <a:prstGeom prst="rect">
            <a:avLst/>
          </a:prstGeom>
          <a:gradFill flip="none" rotWithShape="1">
            <a:gsLst>
              <a:gs pos="0">
                <a:srgbClr val="3333FF"/>
              </a:gs>
              <a:gs pos="69000">
                <a:srgbClr val="33A139">
                  <a:tint val="44500"/>
                  <a:satMod val="160000"/>
                </a:srgbClr>
              </a:gs>
              <a:gs pos="100000">
                <a:schemeClr val="bg1"/>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kumimoji="1" lang="en-US" altLang="ja-JP" sz="3200" b="1" dirty="0">
              <a:latin typeface="Meiryo UI" panose="020B0604030504040204" pitchFamily="50" charset="-128"/>
              <a:ea typeface="Meiryo UI" panose="020B0604030504040204" pitchFamily="50" charset="-128"/>
            </a:endParaRPr>
          </a:p>
        </p:txBody>
      </p:sp>
      <p:graphicFrame>
        <p:nvGraphicFramePr>
          <p:cNvPr id="21" name="表 14">
            <a:extLst>
              <a:ext uri="{FF2B5EF4-FFF2-40B4-BE49-F238E27FC236}">
                <a16:creationId xmlns:a16="http://schemas.microsoft.com/office/drawing/2014/main" id="{CAFCA248-9F7C-4A94-8F2E-D72F02BD00BE}"/>
              </a:ext>
            </a:extLst>
          </p:cNvPr>
          <p:cNvGraphicFramePr>
            <a:graphicFrameLocks noGrp="1"/>
          </p:cNvGraphicFramePr>
          <p:nvPr>
            <p:extLst>
              <p:ext uri="{D42A27DB-BD31-4B8C-83A1-F6EECF244321}">
                <p14:modId xmlns:p14="http://schemas.microsoft.com/office/powerpoint/2010/main" val="3219589557"/>
              </p:ext>
            </p:extLst>
          </p:nvPr>
        </p:nvGraphicFramePr>
        <p:xfrm>
          <a:off x="231270" y="2875421"/>
          <a:ext cx="6736772" cy="5940249"/>
        </p:xfrm>
        <a:graphic>
          <a:graphicData uri="http://schemas.openxmlformats.org/drawingml/2006/table">
            <a:tbl>
              <a:tblPr firstRow="1" bandRow="1">
                <a:tableStyleId>{5940675A-B579-460E-94D1-54222C63F5DA}</a:tableStyleId>
              </a:tblPr>
              <a:tblGrid>
                <a:gridCol w="2453423">
                  <a:extLst>
                    <a:ext uri="{9D8B030D-6E8A-4147-A177-3AD203B41FA5}">
                      <a16:colId xmlns:a16="http://schemas.microsoft.com/office/drawing/2014/main" val="2602200499"/>
                    </a:ext>
                  </a:extLst>
                </a:gridCol>
                <a:gridCol w="4283349">
                  <a:extLst>
                    <a:ext uri="{9D8B030D-6E8A-4147-A177-3AD203B41FA5}">
                      <a16:colId xmlns:a16="http://schemas.microsoft.com/office/drawing/2014/main" val="3654822478"/>
                    </a:ext>
                  </a:extLst>
                </a:gridCol>
              </a:tblGrid>
              <a:tr h="293035">
                <a:tc>
                  <a:txBody>
                    <a:bodyPr/>
                    <a:lstStyle/>
                    <a:p>
                      <a:pPr algn="l"/>
                      <a:r>
                        <a:rPr kumimoji="1" lang="ja-JP" altLang="en-US" b="1" dirty="0"/>
                        <a:t>■第一部　</a:t>
                      </a:r>
                      <a:r>
                        <a:rPr kumimoji="1" lang="en-US" altLang="ja-JP" b="1" dirty="0"/>
                        <a:t>10</a:t>
                      </a:r>
                      <a:r>
                        <a:rPr kumimoji="1" lang="ja-JP" altLang="en-US" b="1" dirty="0"/>
                        <a:t>：</a:t>
                      </a:r>
                      <a:r>
                        <a:rPr kumimoji="1" lang="en-US" altLang="ja-JP" b="1" dirty="0"/>
                        <a:t>00</a:t>
                      </a:r>
                      <a:r>
                        <a:rPr kumimoji="1" lang="ja-JP" altLang="en-US" b="1" dirty="0"/>
                        <a:t>～</a:t>
                      </a:r>
                      <a:r>
                        <a:rPr kumimoji="1" lang="en-US" altLang="ja-JP" b="1" dirty="0"/>
                        <a:t>12</a:t>
                      </a:r>
                      <a:r>
                        <a:rPr kumimoji="1" lang="ja-JP" altLang="en-US" b="1" dirty="0"/>
                        <a:t>：</a:t>
                      </a:r>
                      <a:r>
                        <a:rPr kumimoji="1" lang="en-US" altLang="ja-JP" b="1" dirty="0"/>
                        <a:t>00</a:t>
                      </a:r>
                      <a:r>
                        <a:rPr kumimoji="1" lang="ja-JP" altLang="en-US" b="1" dirty="0"/>
                        <a:t>　</a:t>
                      </a:r>
                      <a:endParaRPr kumimoji="1" lang="en-US" altLang="ja-JP" b="1" dirty="0"/>
                    </a:p>
                    <a:p>
                      <a:pPr algn="l"/>
                      <a:r>
                        <a:rPr kumimoji="1" lang="ja-JP" altLang="en-US" b="1" dirty="0"/>
                        <a:t>対仏輸出セミナー参加</a:t>
                      </a:r>
                      <a:endParaRPr kumimoji="1" lang="en-US" altLang="ja-JP" b="1" dirty="0"/>
                    </a:p>
                  </a:txBody>
                  <a:tcPr/>
                </a:tc>
                <a:tc>
                  <a:txBody>
                    <a:bodyPr/>
                    <a:lstStyle/>
                    <a:p>
                      <a:pPr marL="0" marR="0" lvl="0" indent="0" algn="l" defTabSz="719907" rtl="0" eaLnBrk="1" fontAlgn="auto" latinLnBrk="0" hangingPunct="1">
                        <a:lnSpc>
                          <a:spcPct val="100000"/>
                        </a:lnSpc>
                        <a:spcBef>
                          <a:spcPts val="0"/>
                        </a:spcBef>
                        <a:spcAft>
                          <a:spcPts val="0"/>
                        </a:spcAft>
                        <a:buClrTx/>
                        <a:buSzTx/>
                        <a:buFontTx/>
                        <a:buNone/>
                        <a:tabLst/>
                        <a:defRPr/>
                      </a:pPr>
                      <a:r>
                        <a:rPr kumimoji="1" lang="en-US" altLang="ja-JP" dirty="0"/>
                        <a:t>※</a:t>
                      </a:r>
                      <a:r>
                        <a:rPr kumimoji="1" lang="ja-JP" altLang="en-US" dirty="0"/>
                        <a:t>どちらかに〇をつけてください。</a:t>
                      </a:r>
                    </a:p>
                    <a:p>
                      <a:r>
                        <a:rPr kumimoji="1" lang="ja-JP" altLang="en-US" dirty="0"/>
                        <a:t>　　　　</a:t>
                      </a:r>
                      <a:r>
                        <a:rPr kumimoji="1" lang="ja-JP" altLang="en-US" b="1" dirty="0"/>
                        <a:t>参加希望　　　　　　　希望しない</a:t>
                      </a:r>
                      <a:endParaRPr kumimoji="1" lang="en-US" altLang="ja-JP" b="1" dirty="0"/>
                    </a:p>
                    <a:p>
                      <a:endParaRPr kumimoji="1" lang="en-US" altLang="ja-JP" dirty="0"/>
                    </a:p>
                  </a:txBody>
                  <a:tcPr/>
                </a:tc>
                <a:extLst>
                  <a:ext uri="{0D108BD9-81ED-4DB2-BD59-A6C34878D82A}">
                    <a16:rowId xmlns:a16="http://schemas.microsoft.com/office/drawing/2014/main" val="68349839"/>
                  </a:ext>
                </a:extLst>
              </a:tr>
              <a:tr h="293036">
                <a:tc>
                  <a:txBody>
                    <a:bodyPr/>
                    <a:lstStyle/>
                    <a:p>
                      <a:pPr algn="l"/>
                      <a:r>
                        <a:rPr kumimoji="1" lang="ja-JP" altLang="en-US" b="1" dirty="0"/>
                        <a:t>■第二部　</a:t>
                      </a:r>
                      <a:r>
                        <a:rPr kumimoji="1" lang="en-US" altLang="ja-JP" b="1" dirty="0"/>
                        <a:t>13</a:t>
                      </a:r>
                      <a:r>
                        <a:rPr kumimoji="1" lang="ja-JP" altLang="en-US" b="1" dirty="0"/>
                        <a:t>：</a:t>
                      </a:r>
                      <a:r>
                        <a:rPr kumimoji="1" lang="en-US" altLang="ja-JP" b="1" dirty="0"/>
                        <a:t>00</a:t>
                      </a:r>
                      <a:r>
                        <a:rPr kumimoji="1" lang="ja-JP" altLang="en-US" b="1" dirty="0"/>
                        <a:t>～</a:t>
                      </a:r>
                      <a:r>
                        <a:rPr kumimoji="1" lang="en-US" altLang="ja-JP" b="1" dirty="0"/>
                        <a:t>17</a:t>
                      </a:r>
                      <a:r>
                        <a:rPr kumimoji="1" lang="ja-JP" altLang="en-US" b="1" dirty="0"/>
                        <a:t>：</a:t>
                      </a:r>
                      <a:r>
                        <a:rPr kumimoji="1" lang="en-US" altLang="ja-JP" b="1" dirty="0"/>
                        <a:t>00</a:t>
                      </a:r>
                    </a:p>
                    <a:p>
                      <a:pPr algn="l"/>
                      <a:r>
                        <a:rPr kumimoji="1" lang="ja-JP" altLang="en-US" b="1" dirty="0"/>
                        <a:t>個別相談会参加</a:t>
                      </a:r>
                    </a:p>
                  </a:txBody>
                  <a:tcPr/>
                </a:tc>
                <a:tc>
                  <a:txBody>
                    <a:bodyPr/>
                    <a:lstStyle/>
                    <a:p>
                      <a:pPr marL="0" marR="0" lvl="0" indent="0" algn="l" defTabSz="719907" rtl="0" eaLnBrk="1" fontAlgn="auto" latinLnBrk="0" hangingPunct="1">
                        <a:lnSpc>
                          <a:spcPct val="100000"/>
                        </a:lnSpc>
                        <a:spcBef>
                          <a:spcPts val="0"/>
                        </a:spcBef>
                        <a:spcAft>
                          <a:spcPts val="0"/>
                        </a:spcAft>
                        <a:buClrTx/>
                        <a:buSzTx/>
                        <a:buFontTx/>
                        <a:buNone/>
                        <a:tabLst/>
                        <a:defRPr/>
                      </a:pPr>
                      <a:r>
                        <a:rPr kumimoji="1" lang="en-US" altLang="ja-JP" dirty="0"/>
                        <a:t>※</a:t>
                      </a:r>
                      <a:r>
                        <a:rPr kumimoji="1" lang="ja-JP" altLang="en-US" dirty="0"/>
                        <a:t>どちらかに〇をつけてください。</a:t>
                      </a:r>
                    </a:p>
                    <a:p>
                      <a:r>
                        <a:rPr kumimoji="1" lang="ja-JP" altLang="en-US" dirty="0"/>
                        <a:t>　　　　</a:t>
                      </a:r>
                      <a:r>
                        <a:rPr kumimoji="1" lang="ja-JP" altLang="en-US" b="1" dirty="0"/>
                        <a:t>参加希望　　　　　　　希望しない</a:t>
                      </a:r>
                      <a:endParaRPr kumimoji="1" lang="en-US" altLang="ja-JP" b="1" dirty="0"/>
                    </a:p>
                    <a:p>
                      <a:endParaRPr kumimoji="1" lang="ja-JP" altLang="en-US" dirty="0"/>
                    </a:p>
                  </a:txBody>
                  <a:tcPr/>
                </a:tc>
                <a:extLst>
                  <a:ext uri="{0D108BD9-81ED-4DB2-BD59-A6C34878D82A}">
                    <a16:rowId xmlns:a16="http://schemas.microsoft.com/office/drawing/2014/main" val="526796136"/>
                  </a:ext>
                </a:extLst>
              </a:tr>
              <a:tr h="902575">
                <a:tc>
                  <a:txBody>
                    <a:bodyPr/>
                    <a:lstStyle/>
                    <a:p>
                      <a:pPr algn="l"/>
                      <a:r>
                        <a:rPr kumimoji="1" lang="ja-JP" altLang="en-US" b="1" dirty="0"/>
                        <a:t>■海外展開したい商品、ターゲット国などご記入ください。</a:t>
                      </a:r>
                      <a:endParaRPr kumimoji="1" lang="en-US" altLang="ja-JP" b="1" dirty="0"/>
                    </a:p>
                    <a:p>
                      <a:pPr algn="l"/>
                      <a:r>
                        <a:rPr kumimoji="1" lang="ja-JP" altLang="en-US" b="1" dirty="0"/>
                        <a:t>（相談したい内容があればご記入ください）</a:t>
                      </a:r>
                      <a:endParaRPr kumimoji="1" lang="en-US" altLang="ja-JP" b="1" dirty="0"/>
                    </a:p>
                    <a:p>
                      <a:pPr algn="l"/>
                      <a:endParaRPr kumimoji="1" lang="en-US" altLang="ja-JP" b="1" dirty="0"/>
                    </a:p>
                    <a:p>
                      <a:pPr algn="l"/>
                      <a:endParaRPr kumimoji="1" lang="ja-JP" altLang="en-US" b="1" dirty="0"/>
                    </a:p>
                  </a:txBody>
                  <a:tcPr/>
                </a:tc>
                <a:tc>
                  <a:txBody>
                    <a:bodyPr/>
                    <a:lstStyle/>
                    <a:p>
                      <a:endParaRPr kumimoji="1" lang="ja-JP" altLang="en-US" dirty="0"/>
                    </a:p>
                  </a:txBody>
                  <a:tcPr/>
                </a:tc>
                <a:extLst>
                  <a:ext uri="{0D108BD9-81ED-4DB2-BD59-A6C34878D82A}">
                    <a16:rowId xmlns:a16="http://schemas.microsoft.com/office/drawing/2014/main" val="952631281"/>
                  </a:ext>
                </a:extLst>
              </a:tr>
              <a:tr h="566988">
                <a:tc>
                  <a:txBody>
                    <a:bodyPr/>
                    <a:lstStyle/>
                    <a:p>
                      <a:pPr algn="l"/>
                      <a:r>
                        <a:rPr kumimoji="1" lang="ja-JP" altLang="en-US" b="1" dirty="0"/>
                        <a:t>団体・企業名</a:t>
                      </a:r>
                    </a:p>
                  </a:txBody>
                  <a:tcPr/>
                </a:tc>
                <a:tc>
                  <a:txBody>
                    <a:bodyPr/>
                    <a:lstStyle/>
                    <a:p>
                      <a:endParaRPr kumimoji="1" lang="ja-JP" altLang="en-US" dirty="0"/>
                    </a:p>
                  </a:txBody>
                  <a:tcPr/>
                </a:tc>
                <a:extLst>
                  <a:ext uri="{0D108BD9-81ED-4DB2-BD59-A6C34878D82A}">
                    <a16:rowId xmlns:a16="http://schemas.microsoft.com/office/drawing/2014/main" val="216943312"/>
                  </a:ext>
                </a:extLst>
              </a:tr>
              <a:tr h="567095">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b="1" dirty="0"/>
                        <a:t>役職・参加者氏名</a:t>
                      </a:r>
                      <a:endParaRPr kumimoji="1" lang="en-US" altLang="ja-JP" b="1"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b="1" dirty="0"/>
                        <a:t>（複数名おられる場合についても参加希望の方のお名前をご記入ください）</a:t>
                      </a:r>
                    </a:p>
                  </a:txBody>
                  <a:tcPr/>
                </a:tc>
                <a:tc>
                  <a:txBody>
                    <a:bodyPr/>
                    <a:lstStyle/>
                    <a:p>
                      <a:endParaRPr kumimoji="1" lang="ja-JP" altLang="en-US" dirty="0"/>
                    </a:p>
                  </a:txBody>
                  <a:tcPr/>
                </a:tc>
                <a:extLst>
                  <a:ext uri="{0D108BD9-81ED-4DB2-BD59-A6C34878D82A}">
                    <a16:rowId xmlns:a16="http://schemas.microsoft.com/office/drawing/2014/main" val="675160916"/>
                  </a:ext>
                </a:extLst>
              </a:tr>
              <a:tr h="657542">
                <a:tc>
                  <a:txBody>
                    <a:bodyPr/>
                    <a:lstStyle/>
                    <a:p>
                      <a:pPr algn="l"/>
                      <a:r>
                        <a:rPr kumimoji="1" lang="ja-JP" altLang="en-US" b="1" dirty="0"/>
                        <a:t>住所</a:t>
                      </a:r>
                    </a:p>
                  </a:txBody>
                  <a:tcPr/>
                </a:tc>
                <a:tc>
                  <a:txBody>
                    <a:bodyPr/>
                    <a:lstStyle/>
                    <a:p>
                      <a:endParaRPr kumimoji="1" lang="ja-JP" altLang="en-US" dirty="0"/>
                    </a:p>
                  </a:txBody>
                  <a:tcPr/>
                </a:tc>
                <a:extLst>
                  <a:ext uri="{0D108BD9-81ED-4DB2-BD59-A6C34878D82A}">
                    <a16:rowId xmlns:a16="http://schemas.microsoft.com/office/drawing/2014/main" val="2395549844"/>
                  </a:ext>
                </a:extLst>
              </a:tr>
              <a:tr h="437342">
                <a:tc>
                  <a:txBody>
                    <a:bodyPr/>
                    <a:lstStyle/>
                    <a:p>
                      <a:pPr algn="l"/>
                      <a:r>
                        <a:rPr kumimoji="1" lang="ja-JP" altLang="en-US" b="1" dirty="0"/>
                        <a:t>電話番号</a:t>
                      </a:r>
                    </a:p>
                  </a:txBody>
                  <a:tcPr/>
                </a:tc>
                <a:tc>
                  <a:txBody>
                    <a:bodyPr/>
                    <a:lstStyle/>
                    <a:p>
                      <a:endParaRPr kumimoji="1" lang="ja-JP" altLang="en-US" dirty="0"/>
                    </a:p>
                  </a:txBody>
                  <a:tcPr/>
                </a:tc>
                <a:extLst>
                  <a:ext uri="{0D108BD9-81ED-4DB2-BD59-A6C34878D82A}">
                    <a16:rowId xmlns:a16="http://schemas.microsoft.com/office/drawing/2014/main" val="1135065113"/>
                  </a:ext>
                </a:extLst>
              </a:tr>
              <a:tr h="457200">
                <a:tc>
                  <a:txBody>
                    <a:bodyPr/>
                    <a:lstStyle/>
                    <a:p>
                      <a:pPr algn="l"/>
                      <a:r>
                        <a:rPr kumimoji="1" lang="ja-JP" altLang="en-US" b="1" dirty="0"/>
                        <a:t>連絡先メールアドレス</a:t>
                      </a:r>
                    </a:p>
                  </a:txBody>
                  <a:tcPr/>
                </a:tc>
                <a:tc>
                  <a:txBody>
                    <a:bodyPr/>
                    <a:lstStyle/>
                    <a:p>
                      <a:endParaRPr kumimoji="1" lang="ja-JP" altLang="en-US" dirty="0"/>
                    </a:p>
                  </a:txBody>
                  <a:tcPr/>
                </a:tc>
                <a:extLst>
                  <a:ext uri="{0D108BD9-81ED-4DB2-BD59-A6C34878D82A}">
                    <a16:rowId xmlns:a16="http://schemas.microsoft.com/office/drawing/2014/main" val="3616537661"/>
                  </a:ext>
                </a:extLst>
              </a:tr>
            </a:tbl>
          </a:graphicData>
        </a:graphic>
      </p:graphicFrame>
      <p:sp>
        <p:nvSpPr>
          <p:cNvPr id="9" name="テキスト ボックス 8">
            <a:extLst>
              <a:ext uri="{FF2B5EF4-FFF2-40B4-BE49-F238E27FC236}">
                <a16:creationId xmlns:a16="http://schemas.microsoft.com/office/drawing/2014/main" id="{434EDE9C-E9FF-FCFC-4351-2F1AF8E9A161}"/>
              </a:ext>
            </a:extLst>
          </p:cNvPr>
          <p:cNvSpPr txBox="1"/>
          <p:nvPr/>
        </p:nvSpPr>
        <p:spPr>
          <a:xfrm>
            <a:off x="1" y="33381"/>
            <a:ext cx="7199312" cy="1323439"/>
          </a:xfrm>
          <a:prstGeom prst="rect">
            <a:avLst/>
          </a:prstGeom>
          <a:noFill/>
        </p:spPr>
        <p:txBody>
          <a:bodyPr wrap="square" rtlCol="0">
            <a:spAutoFit/>
          </a:bodyPr>
          <a:lstStyle/>
          <a:p>
            <a:pPr algn="ctr"/>
            <a:r>
              <a:rPr kumimoji="1" lang="ja-JP" altLang="en-US" sz="1800" b="1" dirty="0">
                <a:solidFill>
                  <a:srgbClr val="3333FF"/>
                </a:solidFill>
                <a:latin typeface="Meiryo UI" panose="020B0604030504040204" pitchFamily="50" charset="-128"/>
                <a:ea typeface="Meiryo UI" panose="020B0604030504040204" pitchFamily="50" charset="-128"/>
              </a:rPr>
              <a:t>「対仏輸出セミナー及び個別相談会」（参加費無料）</a:t>
            </a:r>
            <a:endParaRPr kumimoji="1" lang="en-US" altLang="ja-JP" sz="1800" b="1" dirty="0">
              <a:solidFill>
                <a:srgbClr val="3333FF"/>
              </a:solidFill>
              <a:latin typeface="Meiryo UI" panose="020B0604030504040204" pitchFamily="50" charset="-128"/>
              <a:ea typeface="Meiryo UI" panose="020B0604030504040204" pitchFamily="50" charset="-128"/>
            </a:endParaRPr>
          </a:p>
          <a:p>
            <a:pPr algn="ctr"/>
            <a:r>
              <a:rPr kumimoji="1" lang="ja-JP" altLang="en-US" sz="2400" b="1" dirty="0">
                <a:solidFill>
                  <a:srgbClr val="3333FF"/>
                </a:solidFill>
                <a:latin typeface="Meiryo UI" panose="020B0604030504040204" pitchFamily="50" charset="-128"/>
                <a:ea typeface="Meiryo UI" panose="020B0604030504040204" pitchFamily="50" charset="-128"/>
              </a:rPr>
              <a:t>参加申込書</a:t>
            </a:r>
            <a:endParaRPr kumimoji="1" lang="en-US" altLang="ja-JP" sz="2400" b="1" dirty="0">
              <a:solidFill>
                <a:srgbClr val="3333FF"/>
              </a:solidFill>
              <a:latin typeface="Meiryo UI" panose="020B0604030504040204" pitchFamily="50" charset="-128"/>
              <a:ea typeface="Meiryo UI" panose="020B0604030504040204" pitchFamily="50" charset="-128"/>
            </a:endParaRPr>
          </a:p>
          <a:p>
            <a:pPr algn="ctr"/>
            <a:r>
              <a:rPr kumimoji="1" lang="ja-JP" altLang="en-US" sz="1400" b="1" dirty="0">
                <a:solidFill>
                  <a:srgbClr val="3333FF"/>
                </a:solidFill>
                <a:latin typeface="Meiryo UI" panose="020B0604030504040204" pitchFamily="50" charset="-128"/>
                <a:ea typeface="Meiryo UI" panose="020B0604030504040204" pitchFamily="50" charset="-128"/>
              </a:rPr>
              <a:t>６月２１日（火）</a:t>
            </a:r>
            <a:r>
              <a:rPr kumimoji="1" lang="en-US" altLang="ja-JP" sz="1400" b="1" dirty="0">
                <a:solidFill>
                  <a:srgbClr val="3333FF"/>
                </a:solidFill>
                <a:latin typeface="Meiryo UI" panose="020B0604030504040204" pitchFamily="50" charset="-128"/>
                <a:ea typeface="Meiryo UI" panose="020B0604030504040204" pitchFamily="50" charset="-128"/>
              </a:rPr>
              <a:t>10</a:t>
            </a:r>
            <a:r>
              <a:rPr kumimoji="1" lang="ja-JP" altLang="en-US" sz="1400" b="1" dirty="0">
                <a:solidFill>
                  <a:srgbClr val="3333FF"/>
                </a:solidFill>
                <a:latin typeface="Meiryo UI" panose="020B0604030504040204" pitchFamily="50" charset="-128"/>
                <a:ea typeface="Meiryo UI" panose="020B0604030504040204" pitchFamily="50" charset="-128"/>
              </a:rPr>
              <a:t>：</a:t>
            </a:r>
            <a:r>
              <a:rPr kumimoji="1" lang="en-US" altLang="ja-JP" sz="1400" b="1" dirty="0">
                <a:solidFill>
                  <a:srgbClr val="3333FF"/>
                </a:solidFill>
                <a:latin typeface="Meiryo UI" panose="020B0604030504040204" pitchFamily="50" charset="-128"/>
                <a:ea typeface="Meiryo UI" panose="020B0604030504040204" pitchFamily="50" charset="-128"/>
              </a:rPr>
              <a:t>00</a:t>
            </a:r>
            <a:r>
              <a:rPr kumimoji="1" lang="ja-JP" altLang="en-US" sz="1400" b="1" dirty="0">
                <a:solidFill>
                  <a:srgbClr val="3333FF"/>
                </a:solidFill>
                <a:latin typeface="Meiryo UI" panose="020B0604030504040204" pitchFamily="50" charset="-128"/>
                <a:ea typeface="Meiryo UI" panose="020B0604030504040204" pitchFamily="50" charset="-128"/>
              </a:rPr>
              <a:t>～　くまもと県民交流館パレア　９階　会議室２</a:t>
            </a:r>
            <a:endParaRPr kumimoji="1" lang="en-US" altLang="ja-JP" sz="1400" b="1" dirty="0">
              <a:solidFill>
                <a:srgbClr val="3333FF"/>
              </a:solidFill>
              <a:latin typeface="Meiryo UI" panose="020B0604030504040204" pitchFamily="50" charset="-128"/>
              <a:ea typeface="Meiryo UI" panose="020B0604030504040204" pitchFamily="50" charset="-128"/>
            </a:endParaRPr>
          </a:p>
          <a:p>
            <a:pPr algn="ctr"/>
            <a:endParaRPr kumimoji="1" lang="ja-JP" altLang="en-US" sz="2400" b="1" dirty="0">
              <a:solidFill>
                <a:srgbClr val="3333FF"/>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22996513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1941</TotalTime>
  <Words>270</Words>
  <Application>Microsoft Office PowerPoint</Application>
  <PresentationFormat>ユーザー設定</PresentationFormat>
  <Paragraphs>30</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ＭＳ Ｐゴシック</vt:lpstr>
      <vt:lpstr>游明朝</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高浜優</dc:creator>
  <cp:lastModifiedBy>bio-3</cp:lastModifiedBy>
  <cp:revision>207</cp:revision>
  <cp:lastPrinted>2022-06-14T05:41:08Z</cp:lastPrinted>
  <dcterms:created xsi:type="dcterms:W3CDTF">2015-10-02T07:50:37Z</dcterms:created>
  <dcterms:modified xsi:type="dcterms:W3CDTF">2022-06-14T05:41:13Z</dcterms:modified>
</cp:coreProperties>
</file>