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9186-A42D-477E-8684-A1086A8FEAB5}" type="datetimeFigureOut">
              <a:rPr kumimoji="1" lang="ja-JP" altLang="en-US" smtClean="0"/>
              <a:t>2021/6/7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3A10-D6E8-4C43-B967-A74C12A3FB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0683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9186-A42D-477E-8684-A1086A8FEAB5}" type="datetimeFigureOut">
              <a:rPr kumimoji="1" lang="ja-JP" altLang="en-US" smtClean="0"/>
              <a:t>2021/6/7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3A10-D6E8-4C43-B967-A74C12A3FB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1661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9186-A42D-477E-8684-A1086A8FEAB5}" type="datetimeFigureOut">
              <a:rPr kumimoji="1" lang="ja-JP" altLang="en-US" smtClean="0"/>
              <a:t>2021/6/7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3A10-D6E8-4C43-B967-A74C12A3FB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7667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9186-A42D-477E-8684-A1086A8FEAB5}" type="datetimeFigureOut">
              <a:rPr kumimoji="1" lang="ja-JP" altLang="en-US" smtClean="0"/>
              <a:t>2021/6/7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3A10-D6E8-4C43-B967-A74C12A3FB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8698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9186-A42D-477E-8684-A1086A8FEAB5}" type="datetimeFigureOut">
              <a:rPr kumimoji="1" lang="ja-JP" altLang="en-US" smtClean="0"/>
              <a:t>2021/6/7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3A10-D6E8-4C43-B967-A74C12A3FB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2228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9186-A42D-477E-8684-A1086A8FEAB5}" type="datetimeFigureOut">
              <a:rPr kumimoji="1" lang="ja-JP" altLang="en-US" smtClean="0"/>
              <a:t>2021/6/7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3A10-D6E8-4C43-B967-A74C12A3FB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757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9186-A42D-477E-8684-A1086A8FEAB5}" type="datetimeFigureOut">
              <a:rPr kumimoji="1" lang="ja-JP" altLang="en-US" smtClean="0"/>
              <a:t>2021/6/7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3A10-D6E8-4C43-B967-A74C12A3FB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187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9186-A42D-477E-8684-A1086A8FEAB5}" type="datetimeFigureOut">
              <a:rPr kumimoji="1" lang="ja-JP" altLang="en-US" smtClean="0"/>
              <a:t>2021/6/7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3A10-D6E8-4C43-B967-A74C12A3FB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854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9186-A42D-477E-8684-A1086A8FEAB5}" type="datetimeFigureOut">
              <a:rPr kumimoji="1" lang="ja-JP" altLang="en-US" smtClean="0"/>
              <a:t>2021/6/7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3A10-D6E8-4C43-B967-A74C12A3FB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976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9186-A42D-477E-8684-A1086A8FEAB5}" type="datetimeFigureOut">
              <a:rPr kumimoji="1" lang="ja-JP" altLang="en-US" smtClean="0"/>
              <a:t>2021/6/7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3A10-D6E8-4C43-B967-A74C12A3FB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7255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9186-A42D-477E-8684-A1086A8FEAB5}" type="datetimeFigureOut">
              <a:rPr kumimoji="1" lang="ja-JP" altLang="en-US" smtClean="0"/>
              <a:t>2021/6/7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3A10-D6E8-4C43-B967-A74C12A3FB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27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89186-A42D-477E-8684-A1086A8FEAB5}" type="datetimeFigureOut">
              <a:rPr kumimoji="1" lang="ja-JP" altLang="en-US" smtClean="0"/>
              <a:t>2021/6/7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23A10-D6E8-4C43-B967-A74C12A3FB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25435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AFAFE95-8A89-4B0D-B751-0DD7B7152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1664"/>
            <a:ext cx="12192000" cy="639633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1612679-9C4C-469B-9C94-3D60CB3F126F}"/>
              </a:ext>
            </a:extLst>
          </p:cNvPr>
          <p:cNvSpPr txBox="1"/>
          <p:nvPr/>
        </p:nvSpPr>
        <p:spPr>
          <a:xfrm>
            <a:off x="0" y="-1"/>
            <a:ext cx="1219200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400" b="1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くまもと産業支援財団 </a:t>
            </a:r>
            <a:r>
              <a:rPr kumimoji="1" lang="en-US" altLang="ja-JP" sz="2400" b="1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× </a:t>
            </a:r>
            <a:r>
              <a:rPr kumimoji="1" lang="ja-JP" altLang="en-US" sz="2400" b="1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九州地域バイオクラスター推進協議会　コラボプロジェクト　ー 第２弾 </a:t>
            </a:r>
            <a:r>
              <a:rPr lang="ja-JP" altLang="en-US" sz="2400" b="1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ー　</a:t>
            </a:r>
            <a:endParaRPr kumimoji="1" lang="ja-JP" altLang="en-US" sz="2400" b="1" dirty="0">
              <a:latin typeface="Yu Gothic UI Semibold" panose="020B0700000000000000" pitchFamily="50" charset="-128"/>
              <a:ea typeface="Yu Gothic UI Semibold" panose="020B07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14B1A79-CA54-45BC-9F2F-96A4A51B5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66577">
            <a:off x="9250017" y="5280103"/>
            <a:ext cx="1192696" cy="118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52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14</Words>
  <Application>Microsoft Office PowerPoint</Application>
  <PresentationFormat>ワイド画面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Yu Gothic UI Semibold</vt:lpstr>
      <vt:lpstr>Arial</vt:lpstr>
      <vt:lpstr>Calibri</vt:lpstr>
      <vt:lpstr>Calibri Light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bio-1</dc:creator>
  <cp:lastModifiedBy>bio-1</cp:lastModifiedBy>
  <cp:revision>6</cp:revision>
  <cp:lastPrinted>2021-06-07T02:22:39Z</cp:lastPrinted>
  <dcterms:created xsi:type="dcterms:W3CDTF">2021-06-07T01:42:48Z</dcterms:created>
  <dcterms:modified xsi:type="dcterms:W3CDTF">2021-06-07T02:22:59Z</dcterms:modified>
</cp:coreProperties>
</file>